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8229600" cx="14630400"/>
  <p:notesSz cx="8229600" cy="14630400"/>
  <p:embeddedFontLst>
    <p:embeddedFont>
      <p:font typeface="Corben"/>
      <p:regular r:id="rId18"/>
      <p:bold r:id="rId19"/>
    </p:embeddedFont>
    <p:embeddedFont>
      <p:font typeface="Int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regular.fntdata"/><Relationship Id="rId11" Type="http://schemas.openxmlformats.org/officeDocument/2006/relationships/slide" Target="slides/slide7.xml"/><Relationship Id="rId22" Type="http://schemas.openxmlformats.org/officeDocument/2006/relationships/font" Target="fonts/Inter-italic.fntdata"/><Relationship Id="rId10" Type="http://schemas.openxmlformats.org/officeDocument/2006/relationships/slide" Target="slides/slide6.xml"/><Relationship Id="rId21" Type="http://schemas.openxmlformats.org/officeDocument/2006/relationships/font" Target="fonts/Inter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Inter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Corben-bold.fntdata"/><Relationship Id="rId6" Type="http://schemas.openxmlformats.org/officeDocument/2006/relationships/slide" Target="slides/slide2.xml"/><Relationship Id="rId18" Type="http://schemas.openxmlformats.org/officeDocument/2006/relationships/font" Target="fonts/Corben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p1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p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2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2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3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3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0" name="Google Shape;140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" name="Google Shape;151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" name="Google Shape;169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5" name="Google Shape;185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p8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9:notes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900">
                <a:solidFill>
                  <a:schemeClr val="dk1"/>
                </a:solidFill>
              </a:defRPr>
            </a:lvl1pPr>
            <a:lvl2pPr lvl="1" algn="r">
              <a:buNone/>
              <a:defRPr sz="1900">
                <a:solidFill>
                  <a:schemeClr val="dk1"/>
                </a:solidFill>
              </a:defRPr>
            </a:lvl2pPr>
            <a:lvl3pPr lvl="2" algn="r">
              <a:buNone/>
              <a:defRPr sz="1900">
                <a:solidFill>
                  <a:schemeClr val="dk1"/>
                </a:solidFill>
              </a:defRPr>
            </a:lvl3pPr>
            <a:lvl4pPr lvl="3" algn="r">
              <a:buNone/>
              <a:defRPr sz="1900">
                <a:solidFill>
                  <a:schemeClr val="dk1"/>
                </a:solidFill>
              </a:defRPr>
            </a:lvl4pPr>
            <a:lvl5pPr lvl="4" algn="r">
              <a:buNone/>
              <a:defRPr sz="1900">
                <a:solidFill>
                  <a:schemeClr val="dk1"/>
                </a:solidFill>
              </a:defRPr>
            </a:lvl5pPr>
            <a:lvl6pPr lvl="5" algn="r">
              <a:buNone/>
              <a:defRPr sz="1900">
                <a:solidFill>
                  <a:schemeClr val="dk1"/>
                </a:solidFill>
              </a:defRPr>
            </a:lvl6pPr>
            <a:lvl7pPr lvl="6" algn="r">
              <a:buNone/>
              <a:defRPr sz="1900">
                <a:solidFill>
                  <a:schemeClr val="dk1"/>
                </a:solidFill>
              </a:defRPr>
            </a:lvl7pPr>
            <a:lvl8pPr lvl="7" algn="r">
              <a:buNone/>
              <a:defRPr sz="1900">
                <a:solidFill>
                  <a:schemeClr val="dk1"/>
                </a:solidFill>
              </a:defRPr>
            </a:lvl8pPr>
            <a:lvl9pPr lvl="8" algn="r">
              <a:buNone/>
              <a:defRPr sz="19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type="title"/>
          </p:nvPr>
        </p:nvSpPr>
        <p:spPr>
          <a:xfrm>
            <a:off x="1283818" y="581558"/>
            <a:ext cx="12070080" cy="1931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1283818" y="2545690"/>
            <a:ext cx="12070080" cy="4860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80"/>
              </a:spcBef>
              <a:spcAft>
                <a:spcPts val="24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0" type="dt"/>
          </p:nvPr>
        </p:nvSpPr>
        <p:spPr>
          <a:xfrm>
            <a:off x="9557309" y="7527341"/>
            <a:ext cx="3928262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1" type="ftr"/>
          </p:nvPr>
        </p:nvSpPr>
        <p:spPr>
          <a:xfrm>
            <a:off x="1305763" y="7527341"/>
            <a:ext cx="7593178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3573354" y="7527341"/>
            <a:ext cx="768096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/>
          <p:nvPr/>
        </p:nvSpPr>
        <p:spPr>
          <a:xfrm>
            <a:off x="0" y="5901587"/>
            <a:ext cx="14630400" cy="2328012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2"/>
          <p:cNvSpPr txBox="1"/>
          <p:nvPr>
            <p:ph type="title"/>
          </p:nvPr>
        </p:nvSpPr>
        <p:spPr>
          <a:xfrm>
            <a:off x="2600554" y="1470355"/>
            <a:ext cx="11137392" cy="42245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Font typeface="Rockwell"/>
              <a:buNone/>
              <a:defRPr b="0" sz="9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1" type="body"/>
          </p:nvPr>
        </p:nvSpPr>
        <p:spPr>
          <a:xfrm>
            <a:off x="2598929" y="6024067"/>
            <a:ext cx="10863072" cy="1280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SzPts val="204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36"/>
              <a:buNone/>
              <a:defRPr sz="216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None/>
              <a:defRPr sz="192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28"/>
              <a:buNone/>
              <a:defRPr sz="1679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28"/>
              <a:buNone/>
              <a:defRPr sz="1679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28"/>
              <a:buNone/>
              <a:defRPr sz="1679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28"/>
              <a:buNone/>
              <a:defRPr sz="1679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428"/>
              <a:buNone/>
              <a:defRPr sz="1679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240"/>
              </a:spcAft>
              <a:buSzPts val="1428"/>
              <a:buNone/>
              <a:defRPr sz="1679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12"/>
          <p:cNvSpPr txBox="1"/>
          <p:nvPr>
            <p:ph idx="10" type="dt"/>
          </p:nvPr>
        </p:nvSpPr>
        <p:spPr>
          <a:xfrm>
            <a:off x="10312401" y="7527341"/>
            <a:ext cx="3173171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11" type="ftr"/>
          </p:nvPr>
        </p:nvSpPr>
        <p:spPr>
          <a:xfrm>
            <a:off x="2619249" y="7527341"/>
            <a:ext cx="7593178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4" name="Google Shape;54;p12"/>
          <p:cNvGrpSpPr/>
          <p:nvPr/>
        </p:nvGrpSpPr>
        <p:grpSpPr>
          <a:xfrm>
            <a:off x="1076879" y="2791018"/>
            <a:ext cx="1297085" cy="1297082"/>
            <a:chOff x="9685338" y="4460675"/>
            <a:chExt cx="1080904" cy="1080902"/>
          </a:xfrm>
        </p:grpSpPr>
        <p:sp>
          <p:nvSpPr>
            <p:cNvPr id="55" name="Google Shape;55;p12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2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1012442" y="3007360"/>
            <a:ext cx="1425958" cy="864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3359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sz="3359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sz="3359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sz="3359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sz="3359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sz="3359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sz="3359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sz="3359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sz="3359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1283818" y="581558"/>
            <a:ext cx="12070080" cy="1931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1283818" y="2633472"/>
            <a:ext cx="5705856" cy="4773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SzPts val="2040"/>
              <a:buChar char="▪"/>
              <a:defRPr sz="2400"/>
            </a:lvl1pPr>
            <a:lvl2pPr indent="-345186" lvl="1" marL="914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36"/>
              <a:buChar char="▪"/>
              <a:defRPr sz="2160"/>
            </a:lvl2pPr>
            <a:lvl3pPr indent="-332232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3pPr>
            <a:lvl4pPr indent="-332232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4pPr>
            <a:lvl5pPr indent="-332232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5pPr>
            <a:lvl6pPr indent="-332232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6pPr>
            <a:lvl7pPr indent="-332232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7pPr>
            <a:lvl8pPr indent="-332232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8pPr>
            <a:lvl9pPr indent="-332232" lvl="8" marL="4114800" algn="l">
              <a:lnSpc>
                <a:spcPct val="90000"/>
              </a:lnSpc>
              <a:spcBef>
                <a:spcPts val="480"/>
              </a:spcBef>
              <a:spcAft>
                <a:spcPts val="240"/>
              </a:spcAft>
              <a:buSzPts val="1632"/>
              <a:buChar char="▪"/>
              <a:defRPr sz="1920"/>
            </a:lvl9pPr>
          </a:lstStyle>
          <a:p/>
        </p:txBody>
      </p:sp>
      <p:sp>
        <p:nvSpPr>
          <p:cNvPr id="61" name="Google Shape;61;p13"/>
          <p:cNvSpPr txBox="1"/>
          <p:nvPr>
            <p:ph idx="2" type="body"/>
          </p:nvPr>
        </p:nvSpPr>
        <p:spPr>
          <a:xfrm>
            <a:off x="7637069" y="2633472"/>
            <a:ext cx="5705856" cy="47731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SzPts val="2040"/>
              <a:buChar char="▪"/>
              <a:defRPr sz="2400"/>
            </a:lvl1pPr>
            <a:lvl2pPr indent="-345186" lvl="1" marL="914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36"/>
              <a:buChar char="▪"/>
              <a:defRPr sz="2160"/>
            </a:lvl2pPr>
            <a:lvl3pPr indent="-332232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3pPr>
            <a:lvl4pPr indent="-332232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4pPr>
            <a:lvl5pPr indent="-332232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5pPr>
            <a:lvl6pPr indent="-332232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6pPr>
            <a:lvl7pPr indent="-332232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7pPr>
            <a:lvl8pPr indent="-332232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8pPr>
            <a:lvl9pPr indent="-332232" lvl="8" marL="4114800" algn="l">
              <a:lnSpc>
                <a:spcPct val="90000"/>
              </a:lnSpc>
              <a:spcBef>
                <a:spcPts val="480"/>
              </a:spcBef>
              <a:spcAft>
                <a:spcPts val="240"/>
              </a:spcAft>
              <a:buSzPts val="1632"/>
              <a:buChar char="▪"/>
              <a:defRPr sz="1920"/>
            </a:lvl9pPr>
          </a:lstStyle>
          <a:p/>
        </p:txBody>
      </p:sp>
      <p:sp>
        <p:nvSpPr>
          <p:cNvPr id="62" name="Google Shape;62;p13"/>
          <p:cNvSpPr txBox="1"/>
          <p:nvPr>
            <p:ph idx="10" type="dt"/>
          </p:nvPr>
        </p:nvSpPr>
        <p:spPr>
          <a:xfrm>
            <a:off x="9557309" y="7527341"/>
            <a:ext cx="3928262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1" type="ftr"/>
          </p:nvPr>
        </p:nvSpPr>
        <p:spPr>
          <a:xfrm>
            <a:off x="1305763" y="7527341"/>
            <a:ext cx="7593178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12" type="sldNum"/>
          </p:nvPr>
        </p:nvSpPr>
        <p:spPr>
          <a:xfrm>
            <a:off x="13573354" y="7527341"/>
            <a:ext cx="768096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1283818" y="581558"/>
            <a:ext cx="12070080" cy="1931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1280160" y="2457907"/>
            <a:ext cx="5705856" cy="768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SzPts val="2040"/>
              <a:buNone/>
              <a:defRPr b="1" sz="24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36"/>
              <a:buNone/>
              <a:defRPr b="1" sz="216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None/>
              <a:defRPr b="1" sz="192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None/>
              <a:defRPr b="1" sz="192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None/>
              <a:defRPr b="1" sz="192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None/>
              <a:defRPr b="1" sz="192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None/>
              <a:defRPr b="1" sz="192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240"/>
              </a:spcAft>
              <a:buSzPts val="1632"/>
              <a:buNone/>
              <a:defRPr b="1" sz="1920"/>
            </a:lvl9pPr>
          </a:lstStyle>
          <a:p/>
        </p:txBody>
      </p:sp>
      <p:sp>
        <p:nvSpPr>
          <p:cNvPr id="68" name="Google Shape;68;p14"/>
          <p:cNvSpPr txBox="1"/>
          <p:nvPr>
            <p:ph idx="2" type="body"/>
          </p:nvPr>
        </p:nvSpPr>
        <p:spPr>
          <a:xfrm>
            <a:off x="1283818" y="3291840"/>
            <a:ext cx="5705856" cy="3950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SzPts val="2040"/>
              <a:buChar char="▪"/>
              <a:defRPr sz="2400"/>
            </a:lvl1pPr>
            <a:lvl2pPr indent="-345186" lvl="1" marL="914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36"/>
              <a:buChar char="▪"/>
              <a:defRPr sz="2160"/>
            </a:lvl2pPr>
            <a:lvl3pPr indent="-332232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3pPr>
            <a:lvl4pPr indent="-332232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4pPr>
            <a:lvl5pPr indent="-332232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5pPr>
            <a:lvl6pPr indent="-332232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6pPr>
            <a:lvl7pPr indent="-332232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7pPr>
            <a:lvl8pPr indent="-332232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8pPr>
            <a:lvl9pPr indent="-332232" lvl="8" marL="4114800" algn="l">
              <a:lnSpc>
                <a:spcPct val="90000"/>
              </a:lnSpc>
              <a:spcBef>
                <a:spcPts val="480"/>
              </a:spcBef>
              <a:spcAft>
                <a:spcPts val="240"/>
              </a:spcAft>
              <a:buSzPts val="1632"/>
              <a:buChar char="▪"/>
              <a:defRPr sz="1920"/>
            </a:lvl9pPr>
          </a:lstStyle>
          <a:p/>
        </p:txBody>
      </p:sp>
      <p:sp>
        <p:nvSpPr>
          <p:cNvPr id="69" name="Google Shape;69;p14"/>
          <p:cNvSpPr txBox="1"/>
          <p:nvPr>
            <p:ph idx="3" type="body"/>
          </p:nvPr>
        </p:nvSpPr>
        <p:spPr>
          <a:xfrm>
            <a:off x="7637069" y="2457907"/>
            <a:ext cx="5705856" cy="768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SzPts val="2040"/>
              <a:buNone/>
              <a:defRPr b="1" sz="2400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  <a:defRPr b="1" sz="2400"/>
            </a:lvl2pPr>
            <a:lvl3pPr indent="-2286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36"/>
              <a:buNone/>
              <a:defRPr b="1" sz="216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None/>
              <a:defRPr b="1" sz="192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None/>
              <a:defRPr b="1" sz="192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None/>
              <a:defRPr b="1" sz="192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None/>
              <a:defRPr b="1" sz="192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None/>
              <a:defRPr b="1" sz="192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240"/>
              </a:spcAft>
              <a:buSzPts val="1632"/>
              <a:buNone/>
              <a:defRPr b="1" sz="1920"/>
            </a:lvl9pPr>
          </a:lstStyle>
          <a:p/>
        </p:txBody>
      </p:sp>
      <p:sp>
        <p:nvSpPr>
          <p:cNvPr id="70" name="Google Shape;70;p14"/>
          <p:cNvSpPr txBox="1"/>
          <p:nvPr>
            <p:ph idx="4" type="body"/>
          </p:nvPr>
        </p:nvSpPr>
        <p:spPr>
          <a:xfrm>
            <a:off x="7637069" y="3291840"/>
            <a:ext cx="5705856" cy="3950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SzPts val="2040"/>
              <a:buChar char="▪"/>
              <a:defRPr sz="2400"/>
            </a:lvl1pPr>
            <a:lvl2pPr indent="-345186" lvl="1" marL="914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36"/>
              <a:buChar char="▪"/>
              <a:defRPr sz="2160"/>
            </a:lvl2pPr>
            <a:lvl3pPr indent="-332232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3pPr>
            <a:lvl4pPr indent="-332232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4pPr>
            <a:lvl5pPr indent="-332232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5pPr>
            <a:lvl6pPr indent="-332232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6pPr>
            <a:lvl7pPr indent="-332232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7pPr>
            <a:lvl8pPr indent="-332232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8pPr>
            <a:lvl9pPr indent="-332232" lvl="8" marL="4114800" algn="l">
              <a:lnSpc>
                <a:spcPct val="90000"/>
              </a:lnSpc>
              <a:spcBef>
                <a:spcPts val="480"/>
              </a:spcBef>
              <a:spcAft>
                <a:spcPts val="240"/>
              </a:spcAft>
              <a:buSzPts val="1632"/>
              <a:buChar char="▪"/>
              <a:defRPr sz="1920"/>
            </a:lvl9pPr>
          </a:lstStyle>
          <a:p/>
        </p:txBody>
      </p:sp>
      <p:sp>
        <p:nvSpPr>
          <p:cNvPr id="71" name="Google Shape;71;p14"/>
          <p:cNvSpPr txBox="1"/>
          <p:nvPr>
            <p:ph idx="10" type="dt"/>
          </p:nvPr>
        </p:nvSpPr>
        <p:spPr>
          <a:xfrm>
            <a:off x="9557309" y="7527341"/>
            <a:ext cx="3928262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>
            <a:off x="1305763" y="7527341"/>
            <a:ext cx="7593178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13573354" y="7527341"/>
            <a:ext cx="768096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1283818" y="581558"/>
            <a:ext cx="12070080" cy="1931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0" type="dt"/>
          </p:nvPr>
        </p:nvSpPr>
        <p:spPr>
          <a:xfrm>
            <a:off x="9557309" y="7527341"/>
            <a:ext cx="3928262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1" type="ftr"/>
          </p:nvPr>
        </p:nvSpPr>
        <p:spPr>
          <a:xfrm>
            <a:off x="1305763" y="7527341"/>
            <a:ext cx="7593178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13573354" y="7527341"/>
            <a:ext cx="768096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0" type="dt"/>
          </p:nvPr>
        </p:nvSpPr>
        <p:spPr>
          <a:xfrm>
            <a:off x="9557309" y="7527341"/>
            <a:ext cx="3928262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1" type="ftr"/>
          </p:nvPr>
        </p:nvSpPr>
        <p:spPr>
          <a:xfrm>
            <a:off x="1305763" y="7527341"/>
            <a:ext cx="7593178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13573354" y="7527341"/>
            <a:ext cx="768096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/>
          <p:nvPr/>
        </p:nvSpPr>
        <p:spPr>
          <a:xfrm>
            <a:off x="9964489" y="1"/>
            <a:ext cx="4665911" cy="82295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 txBox="1"/>
          <p:nvPr>
            <p:ph type="title"/>
          </p:nvPr>
        </p:nvSpPr>
        <p:spPr>
          <a:xfrm>
            <a:off x="10259568" y="822960"/>
            <a:ext cx="3840480" cy="2084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40"/>
              <a:buFont typeface="Rockwell"/>
              <a:buNone/>
              <a:defRPr b="1" sz="38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1005840" y="822960"/>
            <a:ext cx="8054035" cy="6024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SzPts val="2040"/>
              <a:buChar char="▪"/>
              <a:defRPr sz="2400"/>
            </a:lvl1pPr>
            <a:lvl2pPr indent="-345186" lvl="1" marL="914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836"/>
              <a:buChar char="▪"/>
              <a:defRPr sz="2160"/>
            </a:lvl2pPr>
            <a:lvl3pPr indent="-332232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3pPr>
            <a:lvl4pPr indent="-332232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4pPr>
            <a:lvl5pPr indent="-332232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5pPr>
            <a:lvl6pPr indent="-332232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6pPr>
            <a:lvl7pPr indent="-332232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7pPr>
            <a:lvl8pPr indent="-332232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632"/>
              <a:buChar char="▪"/>
              <a:defRPr sz="1920"/>
            </a:lvl8pPr>
            <a:lvl9pPr indent="-332232" lvl="8" marL="4114800" algn="l">
              <a:lnSpc>
                <a:spcPct val="90000"/>
              </a:lnSpc>
              <a:spcBef>
                <a:spcPts val="480"/>
              </a:spcBef>
              <a:spcAft>
                <a:spcPts val="240"/>
              </a:spcAft>
              <a:buSzPts val="1632"/>
              <a:buChar char="▪"/>
              <a:defRPr sz="1920"/>
            </a:lvl9pPr>
          </a:lstStyle>
          <a:p/>
        </p:txBody>
      </p:sp>
      <p:sp>
        <p:nvSpPr>
          <p:cNvPr id="87" name="Google Shape;87;p17"/>
          <p:cNvSpPr txBox="1"/>
          <p:nvPr>
            <p:ph idx="2" type="body"/>
          </p:nvPr>
        </p:nvSpPr>
        <p:spPr>
          <a:xfrm>
            <a:off x="10259568" y="2907792"/>
            <a:ext cx="3840480" cy="3950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28"/>
              <a:buNone/>
              <a:defRPr sz="1679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24"/>
              <a:buNone/>
              <a:defRPr sz="1440"/>
            </a:lvl2pPr>
            <a:lvl3pPr indent="-2286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02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918"/>
              <a:buNone/>
              <a:defRPr sz="108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918"/>
              <a:buNone/>
              <a:defRPr sz="108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918"/>
              <a:buNone/>
              <a:defRPr sz="108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918"/>
              <a:buNone/>
              <a:defRPr sz="108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918"/>
              <a:buNone/>
              <a:defRPr sz="108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240"/>
              </a:spcAft>
              <a:buSzPts val="918"/>
              <a:buNone/>
              <a:defRPr sz="1080"/>
            </a:lvl9pPr>
          </a:lstStyle>
          <a:p/>
        </p:txBody>
      </p:sp>
      <p:sp>
        <p:nvSpPr>
          <p:cNvPr id="88" name="Google Shape;88;p17"/>
          <p:cNvSpPr txBox="1"/>
          <p:nvPr>
            <p:ph idx="10" type="dt"/>
          </p:nvPr>
        </p:nvSpPr>
        <p:spPr>
          <a:xfrm>
            <a:off x="9557309" y="7527341"/>
            <a:ext cx="3928262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1" type="ftr"/>
          </p:nvPr>
        </p:nvSpPr>
        <p:spPr>
          <a:xfrm>
            <a:off x="1305763" y="7527341"/>
            <a:ext cx="7593178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0" name="Google Shape;90;p17"/>
          <p:cNvGrpSpPr/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91" name="Google Shape;91;p1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7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13573354" y="7527341"/>
            <a:ext cx="768096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/>
          <p:nvPr/>
        </p:nvSpPr>
        <p:spPr>
          <a:xfrm>
            <a:off x="9964489" y="1"/>
            <a:ext cx="4665911" cy="8229599"/>
          </a:xfrm>
          <a:prstGeom prst="rect">
            <a:avLst/>
          </a:prstGeom>
          <a:blipFill rotWithShape="1">
            <a:blip r:embed="rId2">
              <a:alphaModFix amt="60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10259568" y="822960"/>
            <a:ext cx="3840480" cy="20848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40"/>
              <a:buFont typeface="Rockwell"/>
              <a:buNone/>
              <a:defRPr b="1" sz="384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8"/>
          <p:cNvSpPr/>
          <p:nvPr>
            <p:ph idx="2" type="pic"/>
          </p:nvPr>
        </p:nvSpPr>
        <p:spPr>
          <a:xfrm>
            <a:off x="0" y="0"/>
            <a:ext cx="9964488" cy="8229600"/>
          </a:xfrm>
          <a:prstGeom prst="rect">
            <a:avLst/>
          </a:prstGeom>
          <a:solidFill>
            <a:srgbClr val="E1DFDF"/>
          </a:solidFill>
          <a:ln>
            <a:noFill/>
          </a:ln>
        </p:spPr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10259568" y="2907792"/>
            <a:ext cx="3840480" cy="39502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428"/>
              <a:buNone/>
              <a:defRPr sz="1679">
                <a:solidFill>
                  <a:srgbClr val="9E361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224"/>
              <a:buNone/>
              <a:defRPr sz="1440"/>
            </a:lvl2pPr>
            <a:lvl3pPr indent="-228600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02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918"/>
              <a:buNone/>
              <a:defRPr sz="1080"/>
            </a:lvl4pPr>
            <a:lvl5pPr indent="-228600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918"/>
              <a:buNone/>
              <a:defRPr sz="1080"/>
            </a:lvl5pPr>
            <a:lvl6pPr indent="-228600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918"/>
              <a:buNone/>
              <a:defRPr sz="1080"/>
            </a:lvl6pPr>
            <a:lvl7pPr indent="-228600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918"/>
              <a:buNone/>
              <a:defRPr sz="1080"/>
            </a:lvl7pPr>
            <a:lvl8pPr indent="-228600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918"/>
              <a:buNone/>
              <a:defRPr sz="1080"/>
            </a:lvl8pPr>
            <a:lvl9pPr indent="-228600" lvl="8" marL="4114800" algn="l">
              <a:lnSpc>
                <a:spcPct val="90000"/>
              </a:lnSpc>
              <a:spcBef>
                <a:spcPts val="480"/>
              </a:spcBef>
              <a:spcAft>
                <a:spcPts val="240"/>
              </a:spcAft>
              <a:buSzPts val="918"/>
              <a:buNone/>
              <a:defRPr sz="1080"/>
            </a:lvl9pPr>
          </a:lstStyle>
          <a:p/>
        </p:txBody>
      </p:sp>
      <p:sp>
        <p:nvSpPr>
          <p:cNvPr id="99" name="Google Shape;99;p18"/>
          <p:cNvSpPr txBox="1"/>
          <p:nvPr>
            <p:ph idx="10" type="dt"/>
          </p:nvPr>
        </p:nvSpPr>
        <p:spPr>
          <a:xfrm>
            <a:off x="9557309" y="7527341"/>
            <a:ext cx="3928262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0" name="Google Shape;100;p18"/>
          <p:cNvGrpSpPr/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101" name="Google Shape;101;p1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13573354" y="7527341"/>
            <a:ext cx="768096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1283818" y="581558"/>
            <a:ext cx="12070080" cy="1931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 rot="5400000">
            <a:off x="4888383" y="-1058875"/>
            <a:ext cx="4860950" cy="1207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80"/>
              </a:spcBef>
              <a:spcAft>
                <a:spcPts val="24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10" type="dt"/>
          </p:nvPr>
        </p:nvSpPr>
        <p:spPr>
          <a:xfrm>
            <a:off x="9557309" y="7527341"/>
            <a:ext cx="3928262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11" type="ftr"/>
          </p:nvPr>
        </p:nvSpPr>
        <p:spPr>
          <a:xfrm>
            <a:off x="1305763" y="7527341"/>
            <a:ext cx="7593178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13573354" y="7527341"/>
            <a:ext cx="768096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 rot="5400000">
            <a:off x="8618220" y="2491740"/>
            <a:ext cx="6766560" cy="30632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 rot="5400000">
            <a:off x="2400300" y="-480060"/>
            <a:ext cx="6766560" cy="9006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5755" lvl="0" marL="45720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SzPts val="1530"/>
              <a:buChar char="▪"/>
              <a:defRPr/>
            </a:lvl1pPr>
            <a:lvl2pPr indent="-325755" lvl="1" marL="914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530"/>
              <a:buChar char="▪"/>
              <a:defRPr/>
            </a:lvl2pPr>
            <a:lvl3pPr indent="-325755" lvl="2" marL="1371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530"/>
              <a:buChar char="▪"/>
              <a:defRPr/>
            </a:lvl3pPr>
            <a:lvl4pPr indent="-325755" lvl="3" marL="18288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530"/>
              <a:buChar char="▪"/>
              <a:defRPr/>
            </a:lvl4pPr>
            <a:lvl5pPr indent="-325754" lvl="4" marL="22860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530"/>
              <a:buChar char="▪"/>
              <a:defRPr/>
            </a:lvl5pPr>
            <a:lvl6pPr indent="-325754" lvl="5" marL="27432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530"/>
              <a:buChar char="▪"/>
              <a:defRPr/>
            </a:lvl6pPr>
            <a:lvl7pPr indent="-325754" lvl="6" marL="32004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530"/>
              <a:buChar char="▪"/>
              <a:defRPr/>
            </a:lvl7pPr>
            <a:lvl8pPr indent="-325754" lvl="7" marL="36576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1530"/>
              <a:buChar char="▪"/>
              <a:defRPr/>
            </a:lvl8pPr>
            <a:lvl9pPr indent="-325754" lvl="8" marL="4114800" algn="l">
              <a:lnSpc>
                <a:spcPct val="90000"/>
              </a:lnSpc>
              <a:spcBef>
                <a:spcPts val="480"/>
              </a:spcBef>
              <a:spcAft>
                <a:spcPts val="240"/>
              </a:spcAft>
              <a:buSzPts val="1530"/>
              <a:buChar char="▪"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10" type="dt"/>
          </p:nvPr>
        </p:nvSpPr>
        <p:spPr>
          <a:xfrm>
            <a:off x="9557309" y="7527341"/>
            <a:ext cx="3928262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11" type="ftr"/>
          </p:nvPr>
        </p:nvSpPr>
        <p:spPr>
          <a:xfrm>
            <a:off x="1305763" y="7527341"/>
            <a:ext cx="7593178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12" type="sldNum"/>
          </p:nvPr>
        </p:nvSpPr>
        <p:spPr>
          <a:xfrm>
            <a:off x="13573354" y="7527341"/>
            <a:ext cx="768096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900">
                <a:solidFill>
                  <a:schemeClr val="dk1"/>
                </a:solidFill>
              </a:defRPr>
            </a:lvl1pPr>
            <a:lvl2pPr lvl="1" algn="r">
              <a:buNone/>
              <a:defRPr sz="1900">
                <a:solidFill>
                  <a:schemeClr val="dk1"/>
                </a:solidFill>
              </a:defRPr>
            </a:lvl2pPr>
            <a:lvl3pPr lvl="2" algn="r">
              <a:buNone/>
              <a:defRPr sz="1900">
                <a:solidFill>
                  <a:schemeClr val="dk1"/>
                </a:solidFill>
              </a:defRPr>
            </a:lvl3pPr>
            <a:lvl4pPr lvl="3" algn="r">
              <a:buNone/>
              <a:defRPr sz="1900">
                <a:solidFill>
                  <a:schemeClr val="dk1"/>
                </a:solidFill>
              </a:defRPr>
            </a:lvl4pPr>
            <a:lvl5pPr lvl="4" algn="r">
              <a:buNone/>
              <a:defRPr sz="1900">
                <a:solidFill>
                  <a:schemeClr val="dk1"/>
                </a:solidFill>
              </a:defRPr>
            </a:lvl5pPr>
            <a:lvl6pPr lvl="5" algn="r">
              <a:buNone/>
              <a:defRPr sz="1900">
                <a:solidFill>
                  <a:schemeClr val="dk1"/>
                </a:solidFill>
              </a:defRPr>
            </a:lvl6pPr>
            <a:lvl7pPr lvl="6" algn="r">
              <a:buNone/>
              <a:defRPr sz="1900">
                <a:solidFill>
                  <a:schemeClr val="dk1"/>
                </a:solidFill>
              </a:defRPr>
            </a:lvl7pPr>
            <a:lvl8pPr lvl="7" algn="r">
              <a:buNone/>
              <a:defRPr sz="1900">
                <a:solidFill>
                  <a:schemeClr val="dk1"/>
                </a:solidFill>
              </a:defRPr>
            </a:lvl8pPr>
            <a:lvl9pPr lvl="8" algn="r">
              <a:buNone/>
              <a:defRPr sz="19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900">
                <a:solidFill>
                  <a:schemeClr val="dk1"/>
                </a:solidFill>
              </a:defRPr>
            </a:lvl1pPr>
            <a:lvl2pPr lvl="1" algn="r">
              <a:buNone/>
              <a:defRPr sz="1900">
                <a:solidFill>
                  <a:schemeClr val="dk1"/>
                </a:solidFill>
              </a:defRPr>
            </a:lvl2pPr>
            <a:lvl3pPr lvl="2" algn="r">
              <a:buNone/>
              <a:defRPr sz="1900">
                <a:solidFill>
                  <a:schemeClr val="dk1"/>
                </a:solidFill>
              </a:defRPr>
            </a:lvl3pPr>
            <a:lvl4pPr lvl="3" algn="r">
              <a:buNone/>
              <a:defRPr sz="1900">
                <a:solidFill>
                  <a:schemeClr val="dk1"/>
                </a:solidFill>
              </a:defRPr>
            </a:lvl4pPr>
            <a:lvl5pPr lvl="4" algn="r">
              <a:buNone/>
              <a:defRPr sz="1900">
                <a:solidFill>
                  <a:schemeClr val="dk1"/>
                </a:solidFill>
              </a:defRPr>
            </a:lvl5pPr>
            <a:lvl6pPr lvl="5" algn="r">
              <a:buNone/>
              <a:defRPr sz="1900">
                <a:solidFill>
                  <a:schemeClr val="dk1"/>
                </a:solidFill>
              </a:defRPr>
            </a:lvl6pPr>
            <a:lvl7pPr lvl="6" algn="r">
              <a:buNone/>
              <a:defRPr sz="1900">
                <a:solidFill>
                  <a:schemeClr val="dk1"/>
                </a:solidFill>
              </a:defRPr>
            </a:lvl7pPr>
            <a:lvl8pPr lvl="7" algn="r">
              <a:buNone/>
              <a:defRPr sz="1900">
                <a:solidFill>
                  <a:schemeClr val="dk1"/>
                </a:solidFill>
              </a:defRPr>
            </a:lvl8pPr>
            <a:lvl9pPr lvl="8" algn="r">
              <a:buNone/>
              <a:defRPr sz="19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900">
                <a:solidFill>
                  <a:schemeClr val="dk1"/>
                </a:solidFill>
              </a:defRPr>
            </a:lvl1pPr>
            <a:lvl2pPr lvl="1" algn="r">
              <a:buNone/>
              <a:defRPr sz="1900">
                <a:solidFill>
                  <a:schemeClr val="dk1"/>
                </a:solidFill>
              </a:defRPr>
            </a:lvl2pPr>
            <a:lvl3pPr lvl="2" algn="r">
              <a:buNone/>
              <a:defRPr sz="1900">
                <a:solidFill>
                  <a:schemeClr val="dk1"/>
                </a:solidFill>
              </a:defRPr>
            </a:lvl3pPr>
            <a:lvl4pPr lvl="3" algn="r">
              <a:buNone/>
              <a:defRPr sz="1900">
                <a:solidFill>
                  <a:schemeClr val="dk1"/>
                </a:solidFill>
              </a:defRPr>
            </a:lvl4pPr>
            <a:lvl5pPr lvl="4" algn="r">
              <a:buNone/>
              <a:defRPr sz="1900">
                <a:solidFill>
                  <a:schemeClr val="dk1"/>
                </a:solidFill>
              </a:defRPr>
            </a:lvl5pPr>
            <a:lvl6pPr lvl="5" algn="r">
              <a:buNone/>
              <a:defRPr sz="1900">
                <a:solidFill>
                  <a:schemeClr val="dk1"/>
                </a:solidFill>
              </a:defRPr>
            </a:lvl6pPr>
            <a:lvl7pPr lvl="6" algn="r">
              <a:buNone/>
              <a:defRPr sz="1900">
                <a:solidFill>
                  <a:schemeClr val="dk1"/>
                </a:solidFill>
              </a:defRPr>
            </a:lvl7pPr>
            <a:lvl8pPr lvl="7" algn="r">
              <a:buNone/>
              <a:defRPr sz="1900">
                <a:solidFill>
                  <a:schemeClr val="dk1"/>
                </a:solidFill>
              </a:defRPr>
            </a:lvl8pPr>
            <a:lvl9pPr lvl="8" algn="r">
              <a:buNone/>
              <a:defRPr sz="19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900">
                <a:solidFill>
                  <a:schemeClr val="dk1"/>
                </a:solidFill>
              </a:defRPr>
            </a:lvl1pPr>
            <a:lvl2pPr lvl="1" algn="r">
              <a:buNone/>
              <a:defRPr sz="1900">
                <a:solidFill>
                  <a:schemeClr val="dk1"/>
                </a:solidFill>
              </a:defRPr>
            </a:lvl2pPr>
            <a:lvl3pPr lvl="2" algn="r">
              <a:buNone/>
              <a:defRPr sz="1900">
                <a:solidFill>
                  <a:schemeClr val="dk1"/>
                </a:solidFill>
              </a:defRPr>
            </a:lvl3pPr>
            <a:lvl4pPr lvl="3" algn="r">
              <a:buNone/>
              <a:defRPr sz="1900">
                <a:solidFill>
                  <a:schemeClr val="dk1"/>
                </a:solidFill>
              </a:defRPr>
            </a:lvl4pPr>
            <a:lvl5pPr lvl="4" algn="r">
              <a:buNone/>
              <a:defRPr sz="1900">
                <a:solidFill>
                  <a:schemeClr val="dk1"/>
                </a:solidFill>
              </a:defRPr>
            </a:lvl5pPr>
            <a:lvl6pPr lvl="5" algn="r">
              <a:buNone/>
              <a:defRPr sz="1900">
                <a:solidFill>
                  <a:schemeClr val="dk1"/>
                </a:solidFill>
              </a:defRPr>
            </a:lvl6pPr>
            <a:lvl7pPr lvl="6" algn="r">
              <a:buNone/>
              <a:defRPr sz="1900">
                <a:solidFill>
                  <a:schemeClr val="dk1"/>
                </a:solidFill>
              </a:defRPr>
            </a:lvl7pPr>
            <a:lvl8pPr lvl="7" algn="r">
              <a:buNone/>
              <a:defRPr sz="1900">
                <a:solidFill>
                  <a:schemeClr val="dk1"/>
                </a:solidFill>
              </a:defRPr>
            </a:lvl8pPr>
            <a:lvl9pPr lvl="8" algn="r">
              <a:buNone/>
              <a:defRPr sz="19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900">
                <a:solidFill>
                  <a:schemeClr val="dk1"/>
                </a:solidFill>
              </a:defRPr>
            </a:lvl1pPr>
            <a:lvl2pPr lvl="1" algn="r">
              <a:buNone/>
              <a:defRPr sz="1900">
                <a:solidFill>
                  <a:schemeClr val="dk1"/>
                </a:solidFill>
              </a:defRPr>
            </a:lvl2pPr>
            <a:lvl3pPr lvl="2" algn="r">
              <a:buNone/>
              <a:defRPr sz="1900">
                <a:solidFill>
                  <a:schemeClr val="dk1"/>
                </a:solidFill>
              </a:defRPr>
            </a:lvl3pPr>
            <a:lvl4pPr lvl="3" algn="r">
              <a:buNone/>
              <a:defRPr sz="1900">
                <a:solidFill>
                  <a:schemeClr val="dk1"/>
                </a:solidFill>
              </a:defRPr>
            </a:lvl4pPr>
            <a:lvl5pPr lvl="4" algn="r">
              <a:buNone/>
              <a:defRPr sz="1900">
                <a:solidFill>
                  <a:schemeClr val="dk1"/>
                </a:solidFill>
              </a:defRPr>
            </a:lvl5pPr>
            <a:lvl6pPr lvl="5" algn="r">
              <a:buNone/>
              <a:defRPr sz="1900">
                <a:solidFill>
                  <a:schemeClr val="dk1"/>
                </a:solidFill>
              </a:defRPr>
            </a:lvl6pPr>
            <a:lvl7pPr lvl="6" algn="r">
              <a:buNone/>
              <a:defRPr sz="1900">
                <a:solidFill>
                  <a:schemeClr val="dk1"/>
                </a:solidFill>
              </a:defRPr>
            </a:lvl7pPr>
            <a:lvl8pPr lvl="7" algn="r">
              <a:buNone/>
              <a:defRPr sz="1900">
                <a:solidFill>
                  <a:schemeClr val="dk1"/>
                </a:solidFill>
              </a:defRPr>
            </a:lvl8pPr>
            <a:lvl9pPr lvl="8" algn="r">
              <a:buNone/>
              <a:defRPr sz="19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900">
                <a:solidFill>
                  <a:schemeClr val="dk1"/>
                </a:solidFill>
              </a:defRPr>
            </a:lvl1pPr>
            <a:lvl2pPr lvl="1" algn="r">
              <a:buNone/>
              <a:defRPr sz="1900">
                <a:solidFill>
                  <a:schemeClr val="dk1"/>
                </a:solidFill>
              </a:defRPr>
            </a:lvl2pPr>
            <a:lvl3pPr lvl="2" algn="r">
              <a:buNone/>
              <a:defRPr sz="1900">
                <a:solidFill>
                  <a:schemeClr val="dk1"/>
                </a:solidFill>
              </a:defRPr>
            </a:lvl3pPr>
            <a:lvl4pPr lvl="3" algn="r">
              <a:buNone/>
              <a:defRPr sz="1900">
                <a:solidFill>
                  <a:schemeClr val="dk1"/>
                </a:solidFill>
              </a:defRPr>
            </a:lvl4pPr>
            <a:lvl5pPr lvl="4" algn="r">
              <a:buNone/>
              <a:defRPr sz="1900">
                <a:solidFill>
                  <a:schemeClr val="dk1"/>
                </a:solidFill>
              </a:defRPr>
            </a:lvl5pPr>
            <a:lvl6pPr lvl="5" algn="r">
              <a:buNone/>
              <a:defRPr sz="1900">
                <a:solidFill>
                  <a:schemeClr val="dk1"/>
                </a:solidFill>
              </a:defRPr>
            </a:lvl6pPr>
            <a:lvl7pPr lvl="6" algn="r">
              <a:buNone/>
              <a:defRPr sz="1900">
                <a:solidFill>
                  <a:schemeClr val="dk1"/>
                </a:solidFill>
              </a:defRPr>
            </a:lvl7pPr>
            <a:lvl8pPr lvl="7" algn="r">
              <a:buNone/>
              <a:defRPr sz="1900">
                <a:solidFill>
                  <a:schemeClr val="dk1"/>
                </a:solidFill>
              </a:defRPr>
            </a:lvl8pPr>
            <a:lvl9pPr lvl="8" algn="r">
              <a:buNone/>
              <a:defRPr sz="19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buNone/>
              <a:defRPr sz="1900">
                <a:solidFill>
                  <a:schemeClr val="dk1"/>
                </a:solidFill>
              </a:defRPr>
            </a:lvl1pPr>
            <a:lvl2pPr lvl="1" algn="r">
              <a:buNone/>
              <a:defRPr sz="1900">
                <a:solidFill>
                  <a:schemeClr val="dk1"/>
                </a:solidFill>
              </a:defRPr>
            </a:lvl2pPr>
            <a:lvl3pPr lvl="2" algn="r">
              <a:buNone/>
              <a:defRPr sz="1900">
                <a:solidFill>
                  <a:schemeClr val="dk1"/>
                </a:solidFill>
              </a:defRPr>
            </a:lvl3pPr>
            <a:lvl4pPr lvl="3" algn="r">
              <a:buNone/>
              <a:defRPr sz="1900">
                <a:solidFill>
                  <a:schemeClr val="dk1"/>
                </a:solidFill>
              </a:defRPr>
            </a:lvl4pPr>
            <a:lvl5pPr lvl="4" algn="r">
              <a:buNone/>
              <a:defRPr sz="1900">
                <a:solidFill>
                  <a:schemeClr val="dk1"/>
                </a:solidFill>
              </a:defRPr>
            </a:lvl5pPr>
            <a:lvl6pPr lvl="5" algn="r">
              <a:buNone/>
              <a:defRPr sz="1900">
                <a:solidFill>
                  <a:schemeClr val="dk1"/>
                </a:solidFill>
              </a:defRPr>
            </a:lvl6pPr>
            <a:lvl7pPr lvl="6" algn="r">
              <a:buNone/>
              <a:defRPr sz="1900">
                <a:solidFill>
                  <a:schemeClr val="dk1"/>
                </a:solidFill>
              </a:defRPr>
            </a:lvl7pPr>
            <a:lvl8pPr lvl="7" algn="r">
              <a:buNone/>
              <a:defRPr sz="1900">
                <a:solidFill>
                  <a:schemeClr val="dk1"/>
                </a:solidFill>
              </a:defRPr>
            </a:lvl8pPr>
            <a:lvl9pPr lvl="8" algn="r">
              <a:buNone/>
              <a:defRPr sz="19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/>
          <p:nvPr/>
        </p:nvSpPr>
        <p:spPr>
          <a:xfrm>
            <a:off x="1105001" y="1616336"/>
            <a:ext cx="12267590" cy="96820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6200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10"/>
          <p:cNvSpPr/>
          <p:nvPr/>
        </p:nvSpPr>
        <p:spPr>
          <a:xfrm>
            <a:off x="1105001" y="5159636"/>
            <a:ext cx="12267590" cy="96820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175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10"/>
          <p:cNvSpPr/>
          <p:nvPr/>
        </p:nvSpPr>
        <p:spPr>
          <a:xfrm>
            <a:off x="1105001" y="1781735"/>
            <a:ext cx="12267590" cy="3291840"/>
          </a:xfrm>
          <a:prstGeom prst="rect">
            <a:avLst/>
          </a:prstGeom>
          <a:blipFill rotWithShape="1">
            <a:blip r:embed="rId2">
              <a:alphaModFix amt="85000"/>
            </a:blip>
            <a:tile algn="ctr" flip="xy" tx="0" sx="92000" ty="-704850" sy="89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p10"/>
          <p:cNvGrpSpPr/>
          <p:nvPr/>
        </p:nvGrpSpPr>
        <p:grpSpPr>
          <a:xfrm>
            <a:off x="11579058" y="4882708"/>
            <a:ext cx="1297085" cy="1297082"/>
            <a:chOff x="9685338" y="4460675"/>
            <a:chExt cx="1080904" cy="1080902"/>
          </a:xfrm>
        </p:grpSpPr>
        <p:sp>
          <p:nvSpPr>
            <p:cNvPr id="35" name="Google Shape;35;p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rotWithShape="1">
              <a:blip r:embed="rId3">
                <a:alphaModFix/>
              </a:blip>
              <a:tile algn="tl" flip="none" tx="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10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cap="flat" cmpd="sng" w="254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10"/>
          <p:cNvSpPr txBox="1"/>
          <p:nvPr>
            <p:ph type="ctrTitle"/>
          </p:nvPr>
        </p:nvSpPr>
        <p:spPr>
          <a:xfrm>
            <a:off x="1261872" y="1718667"/>
            <a:ext cx="11960352" cy="364297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1520"/>
              <a:buFont typeface="Rockwell"/>
              <a:buNone/>
              <a:defRPr sz="1152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1283818" y="5266944"/>
            <a:ext cx="9469526" cy="1283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SzPts val="2244"/>
              <a:buNone/>
              <a:defRPr sz="264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244"/>
              <a:buNone/>
              <a:defRPr sz="2640"/>
            </a:lvl2pPr>
            <a:lvl3pPr lvl="2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244"/>
              <a:buNone/>
              <a:defRPr sz="2640"/>
            </a:lvl3pPr>
            <a:lvl4pPr lvl="3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  <a:defRPr sz="2400"/>
            </a:lvl4pPr>
            <a:lvl5pPr lvl="4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  <a:defRPr sz="2400"/>
            </a:lvl5pPr>
            <a:lvl6pPr lvl="5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  <a:defRPr sz="2400"/>
            </a:lvl6pPr>
            <a:lvl7pPr lvl="6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  <a:defRPr sz="2400"/>
            </a:lvl7pPr>
            <a:lvl8pPr lvl="7" algn="ctr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040"/>
              <a:buNone/>
              <a:defRPr sz="2400"/>
            </a:lvl8pPr>
            <a:lvl9pPr lvl="8" algn="ctr">
              <a:lnSpc>
                <a:spcPct val="90000"/>
              </a:lnSpc>
              <a:spcBef>
                <a:spcPts val="480"/>
              </a:spcBef>
              <a:spcAft>
                <a:spcPts val="240"/>
              </a:spcAft>
              <a:buSzPts val="2040"/>
              <a:buNone/>
              <a:defRPr sz="2400"/>
            </a:lvl9pPr>
          </a:lstStyle>
          <a:p/>
        </p:txBody>
      </p:sp>
      <p:sp>
        <p:nvSpPr>
          <p:cNvPr id="39" name="Google Shape;39;p10"/>
          <p:cNvSpPr txBox="1"/>
          <p:nvPr>
            <p:ph idx="10" type="dt"/>
          </p:nvPr>
        </p:nvSpPr>
        <p:spPr>
          <a:xfrm>
            <a:off x="9557309" y="7527341"/>
            <a:ext cx="3928262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11" type="ftr"/>
          </p:nvPr>
        </p:nvSpPr>
        <p:spPr>
          <a:xfrm>
            <a:off x="1305763" y="7527341"/>
            <a:ext cx="7593178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11511279" y="5147201"/>
            <a:ext cx="1432642" cy="7680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3359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algn="ctr">
              <a:spcBef>
                <a:spcPts val="0"/>
              </a:spcBef>
              <a:buNone/>
              <a:defRPr b="1" sz="3359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algn="ctr">
              <a:spcBef>
                <a:spcPts val="0"/>
              </a:spcBef>
              <a:buNone/>
              <a:defRPr b="1" sz="3359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algn="ctr">
              <a:spcBef>
                <a:spcPts val="0"/>
              </a:spcBef>
              <a:buNone/>
              <a:defRPr b="1" sz="3359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algn="ctr">
              <a:spcBef>
                <a:spcPts val="0"/>
              </a:spcBef>
              <a:buNone/>
              <a:defRPr b="1" sz="3359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algn="ctr">
              <a:spcBef>
                <a:spcPts val="0"/>
              </a:spcBef>
              <a:buNone/>
              <a:defRPr b="1" sz="3359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algn="ctr">
              <a:spcBef>
                <a:spcPts val="0"/>
              </a:spcBef>
              <a:buNone/>
              <a:defRPr b="1" sz="3359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algn="ctr">
              <a:spcBef>
                <a:spcPts val="0"/>
              </a:spcBef>
              <a:buNone/>
              <a:defRPr b="1" sz="3359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algn="ctr">
              <a:spcBef>
                <a:spcPts val="0"/>
              </a:spcBef>
              <a:buNone/>
              <a:defRPr b="1" sz="3359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283818" y="581558"/>
            <a:ext cx="12070080" cy="19312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80"/>
              <a:buFont typeface="Rockwell"/>
              <a:buNone/>
              <a:defRPr b="0" i="0" sz="6480" u="none" cap="none" strike="noStrike"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283818" y="2545690"/>
            <a:ext cx="12070080" cy="4860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8140" lvl="0" marL="457200" marR="0" rtl="0" algn="l">
              <a:lnSpc>
                <a:spcPct val="90000"/>
              </a:lnSpc>
              <a:spcBef>
                <a:spcPts val="1440"/>
              </a:spcBef>
              <a:spcAft>
                <a:spcPts val="0"/>
              </a:spcAft>
              <a:buClr>
                <a:srgbClr val="9E3611"/>
              </a:buClr>
              <a:buSzPts val="2040"/>
              <a:buFont typeface="Noto Sans Symbols"/>
              <a:buChar char="▪"/>
              <a:defRPr b="0" i="0" sz="24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5186" lvl="1" marL="914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9E3611"/>
              </a:buClr>
              <a:buSzPts val="1836"/>
              <a:buFont typeface="Noto Sans Symbols"/>
              <a:buChar char="▪"/>
              <a:defRPr b="0" i="0" sz="216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2232" lvl="2" marL="1371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9E3611"/>
              </a:buClr>
              <a:buSzPts val="1632"/>
              <a:buFont typeface="Noto Sans Symbols"/>
              <a:buChar char="▪"/>
              <a:defRPr b="0" i="0" sz="192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32232" lvl="3" marL="18288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9E3611"/>
              </a:buClr>
              <a:buSzPts val="1632"/>
              <a:buFont typeface="Noto Sans Symbols"/>
              <a:buChar char="▪"/>
              <a:defRPr b="0" i="0" sz="192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32232" lvl="4" marL="22860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9E3611"/>
              </a:buClr>
              <a:buSzPts val="1632"/>
              <a:buFont typeface="Noto Sans Symbols"/>
              <a:buChar char="▪"/>
              <a:defRPr b="0" i="0" sz="192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32232" lvl="5" marL="27432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9E3611"/>
              </a:buClr>
              <a:buSzPts val="1632"/>
              <a:buFont typeface="Noto Sans Symbols"/>
              <a:buChar char="▪"/>
              <a:defRPr b="0" i="0" sz="192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32232" lvl="6" marL="32004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9E3611"/>
              </a:buClr>
              <a:buSzPts val="1632"/>
              <a:buFont typeface="Noto Sans Symbols"/>
              <a:buChar char="▪"/>
              <a:defRPr b="0" i="0" sz="192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32232" lvl="7" marL="3657600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rgbClr val="9E3611"/>
              </a:buClr>
              <a:buSzPts val="1632"/>
              <a:buFont typeface="Noto Sans Symbols"/>
              <a:buChar char="▪"/>
              <a:defRPr b="0" i="0" sz="192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32232" lvl="8" marL="4114800" marR="0" rtl="0" algn="l">
              <a:lnSpc>
                <a:spcPct val="90000"/>
              </a:lnSpc>
              <a:spcBef>
                <a:spcPts val="480"/>
              </a:spcBef>
              <a:spcAft>
                <a:spcPts val="240"/>
              </a:spcAft>
              <a:buClr>
                <a:srgbClr val="9E3611"/>
              </a:buClr>
              <a:buSzPts val="1632"/>
              <a:buFont typeface="Noto Sans Symbols"/>
              <a:buChar char="▪"/>
              <a:defRPr b="0" i="0" sz="192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9557309" y="7527341"/>
            <a:ext cx="3928262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2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305763" y="7527341"/>
            <a:ext cx="7593178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320" u="none" cap="none" strike="noStrik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grpSp>
        <p:nvGrpSpPr>
          <p:cNvPr id="10" name="Google Shape;10;p1"/>
          <p:cNvGrpSpPr/>
          <p:nvPr/>
        </p:nvGrpSpPr>
        <p:grpSpPr>
          <a:xfrm>
            <a:off x="13682070" y="7475617"/>
            <a:ext cx="548640" cy="548640"/>
            <a:chOff x="11361456" y="6195813"/>
            <a:chExt cx="548640" cy="548640"/>
          </a:xfrm>
        </p:grpSpPr>
        <p:sp>
          <p:nvSpPr>
            <p:cNvPr id="11" name="Google Shape;11;p1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rotWithShape="1">
              <a:blip r:embed="rId1">
                <a:alphaModFix/>
              </a:blip>
              <a:tile algn="tl" flip="none" tx="50800" sx="85000" ty="0" sy="85000"/>
            </a:blip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" name="Google Shape;13;p1"/>
          <p:cNvSpPr txBox="1"/>
          <p:nvPr>
            <p:ph idx="12" type="sldNum"/>
          </p:nvPr>
        </p:nvSpPr>
        <p:spPr>
          <a:xfrm>
            <a:off x="13573354" y="7527341"/>
            <a:ext cx="768096" cy="438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1679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1679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1679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1679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1679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1679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1679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1679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1679" u="none" cap="none" strike="noStrik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hyperlink" Target="https://campus.srh-hochschule-berlin.de/scripts/mgrqispi.dll?APPNAME=CampusNet&amp;PRGNAME=COURSEPREP&amp;ARGUMENTS=-N226585384139023,-N000310,-N0,-N391735271253007,-ACODA,-N391144094643821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5.png"/><Relationship Id="rId6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1" name="Google Shape;1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>
            <a:off x="793790" y="812778"/>
            <a:ext cx="85146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Leveraging AI to Accelerate Disease Prediction and Improve Global Health Statistics</a:t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>
            <a:off x="793790" y="2660073"/>
            <a:ext cx="75564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50">
                <a:solidFill>
                  <a:srgbClr val="404155"/>
                </a:solidFill>
              </a:rPr>
              <a:t>Exploring the relationship between artificial intelligence adoption and health outcomes across countries.</a:t>
            </a:r>
            <a:endParaRPr sz="1750">
              <a:solidFill>
                <a:schemeClr val="dk1"/>
              </a:solidFill>
            </a:endParaRPr>
          </a:p>
        </p:txBody>
      </p:sp>
      <p:sp>
        <p:nvSpPr>
          <p:cNvPr id="124" name="Google Shape;124;p21"/>
          <p:cNvSpPr/>
          <p:nvPr/>
        </p:nvSpPr>
        <p:spPr>
          <a:xfrm>
            <a:off x="565078" y="6758484"/>
            <a:ext cx="73152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chemeClr val="dk1"/>
                </a:solidFill>
              </a:rPr>
              <a:t>Group members:</a:t>
            </a:r>
            <a:r>
              <a:rPr i="0" lang="en-US" sz="1800">
                <a:solidFill>
                  <a:schemeClr val="dk1"/>
                </a:solidFill>
              </a:rPr>
              <a:t> Meirah Alsereidi , Mariam Ahmed , Matei</a:t>
            </a:r>
            <a:endParaRPr i="0" sz="1800">
              <a:solidFill>
                <a:schemeClr val="dk1"/>
              </a:solidFill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>
                <a:solidFill>
                  <a:schemeClr val="dk1"/>
                </a:solidFill>
              </a:rPr>
              <a:t>Module Name:</a:t>
            </a:r>
            <a:r>
              <a:rPr i="0" lang="en-US" sz="1800">
                <a:solidFill>
                  <a:schemeClr val="dk1"/>
                </a:solidFill>
              </a:rPr>
              <a:t> </a:t>
            </a:r>
            <a:r>
              <a:rPr lang="en-US" sz="18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Group I - Data Visualization (BST-BCS-13a)</a:t>
            </a:r>
            <a:endParaRPr sz="1800">
              <a:solidFill>
                <a:schemeClr val="dk1"/>
              </a:solidFill>
            </a:endParaRPr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>
                <a:solidFill>
                  <a:schemeClr val="dk1"/>
                </a:solidFill>
              </a:rPr>
              <a:t>Saturday 15th February 2025</a:t>
            </a:r>
            <a:endParaRPr sz="1800">
              <a:solidFill>
                <a:schemeClr val="dk1"/>
              </a:solidFill>
            </a:endParaRPr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>
              <a:solidFill>
                <a:schemeClr val="dk1"/>
              </a:solidFill>
            </a:endParaRPr>
          </a:p>
        </p:txBody>
      </p:sp>
      <p:sp>
        <p:nvSpPr>
          <p:cNvPr id="125" name="Google Shape;125;p2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2" name="Google Shape;23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0"/>
          <p:cNvSpPr/>
          <p:nvPr/>
        </p:nvSpPr>
        <p:spPr>
          <a:xfrm>
            <a:off x="6280190" y="1106805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lang="en-US" sz="4450">
                <a:solidFill>
                  <a:srgbClr val="1B1B27"/>
                </a:solidFill>
                <a:latin typeface="Rockwell"/>
                <a:ea typeface="Rockwell"/>
                <a:cs typeface="Rockwell"/>
                <a:sym typeface="Rockwell"/>
              </a:rPr>
              <a:t>Key Findings and Conclusion</a:t>
            </a:r>
            <a:endParaRPr sz="44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34" name="Google Shape;234;p30"/>
          <p:cNvSpPr/>
          <p:nvPr/>
        </p:nvSpPr>
        <p:spPr>
          <a:xfrm>
            <a:off x="6280190" y="311967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/>
          <p:nvPr/>
        </p:nvSpPr>
        <p:spPr>
          <a:xfrm>
            <a:off x="6485096" y="3204686"/>
            <a:ext cx="100489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Corben"/>
              <a:buNone/>
            </a:pPr>
            <a:r>
              <a:rPr lang="en-US" sz="2650">
                <a:solidFill>
                  <a:srgbClr val="404155"/>
                </a:solidFill>
              </a:rPr>
              <a:t>1</a:t>
            </a:r>
            <a:endParaRPr sz="2650">
              <a:solidFill>
                <a:schemeClr val="dk1"/>
              </a:solidFill>
            </a:endParaRPr>
          </a:p>
        </p:txBody>
      </p:sp>
      <p:sp>
        <p:nvSpPr>
          <p:cNvPr id="236" name="Google Shape;236;p30"/>
          <p:cNvSpPr/>
          <p:nvPr/>
        </p:nvSpPr>
        <p:spPr>
          <a:xfrm>
            <a:off x="7017306" y="311967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lang="en-US" sz="2200">
                <a:solidFill>
                  <a:srgbClr val="404155"/>
                </a:solidFill>
                <a:latin typeface="Rockwell"/>
                <a:ea typeface="Rockwell"/>
                <a:cs typeface="Rockwell"/>
                <a:sym typeface="Rockwell"/>
              </a:rPr>
              <a:t>Positive Correlation</a:t>
            </a:r>
            <a:endParaRPr sz="22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37" name="Google Shape;237;p30"/>
          <p:cNvSpPr/>
          <p:nvPr/>
        </p:nvSpPr>
        <p:spPr>
          <a:xfrm>
            <a:off x="7017306" y="3610094"/>
            <a:ext cx="2927747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>
                <a:solidFill>
                  <a:srgbClr val="404155"/>
                </a:solidFill>
              </a:rPr>
              <a:t>Countries with higher AI adoption tend to have better health outcomes.</a:t>
            </a:r>
            <a:endParaRPr sz="1750">
              <a:solidFill>
                <a:schemeClr val="dk1"/>
              </a:solidFill>
            </a:endParaRPr>
          </a:p>
        </p:txBody>
      </p:sp>
      <p:sp>
        <p:nvSpPr>
          <p:cNvPr id="238" name="Google Shape;238;p30"/>
          <p:cNvSpPr/>
          <p:nvPr/>
        </p:nvSpPr>
        <p:spPr>
          <a:xfrm>
            <a:off x="10171867" y="311967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0"/>
          <p:cNvSpPr/>
          <p:nvPr/>
        </p:nvSpPr>
        <p:spPr>
          <a:xfrm>
            <a:off x="10338316" y="3204686"/>
            <a:ext cx="17740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Corben"/>
              <a:buNone/>
            </a:pPr>
            <a:r>
              <a:rPr lang="en-US" sz="2650">
                <a:solidFill>
                  <a:srgbClr val="404155"/>
                </a:solidFill>
              </a:rPr>
              <a:t>2</a:t>
            </a:r>
            <a:endParaRPr sz="2650">
              <a:solidFill>
                <a:schemeClr val="dk1"/>
              </a:solidFill>
            </a:endParaRPr>
          </a:p>
        </p:txBody>
      </p:sp>
      <p:sp>
        <p:nvSpPr>
          <p:cNvPr id="240" name="Google Shape;240;p30"/>
          <p:cNvSpPr/>
          <p:nvPr/>
        </p:nvSpPr>
        <p:spPr>
          <a:xfrm>
            <a:off x="10908983" y="311967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lang="en-US" sz="2200">
                <a:solidFill>
                  <a:srgbClr val="404155"/>
                </a:solidFill>
                <a:latin typeface="Rockwell"/>
                <a:ea typeface="Rockwell"/>
                <a:cs typeface="Rockwell"/>
                <a:sym typeface="Rockwell"/>
              </a:rPr>
              <a:t>Exceptions</a:t>
            </a:r>
            <a:endParaRPr sz="22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1" name="Google Shape;241;p30"/>
          <p:cNvSpPr/>
          <p:nvPr/>
        </p:nvSpPr>
        <p:spPr>
          <a:xfrm>
            <a:off x="10908983" y="3610094"/>
            <a:ext cx="2927747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>
                <a:solidFill>
                  <a:srgbClr val="404155"/>
                </a:solidFill>
              </a:rPr>
              <a:t>Some high AI adoption countries have lower health expenditure but maintain moderate life expectancy.</a:t>
            </a:r>
            <a:endParaRPr sz="1750">
              <a:solidFill>
                <a:schemeClr val="dk1"/>
              </a:solidFill>
            </a:endParaRPr>
          </a:p>
        </p:txBody>
      </p:sp>
      <p:sp>
        <p:nvSpPr>
          <p:cNvPr id="242" name="Google Shape;242;p30"/>
          <p:cNvSpPr/>
          <p:nvPr/>
        </p:nvSpPr>
        <p:spPr>
          <a:xfrm>
            <a:off x="6280190" y="590657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0"/>
          <p:cNvSpPr/>
          <p:nvPr/>
        </p:nvSpPr>
        <p:spPr>
          <a:xfrm>
            <a:off x="6439733" y="5991582"/>
            <a:ext cx="191095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Corben"/>
              <a:buNone/>
            </a:pPr>
            <a:r>
              <a:rPr lang="en-US" sz="2650">
                <a:solidFill>
                  <a:srgbClr val="404155"/>
                </a:solidFill>
              </a:rPr>
              <a:t>3</a:t>
            </a:r>
            <a:endParaRPr sz="2650">
              <a:solidFill>
                <a:schemeClr val="dk1"/>
              </a:solidFill>
            </a:endParaRPr>
          </a:p>
        </p:txBody>
      </p:sp>
      <p:sp>
        <p:nvSpPr>
          <p:cNvPr id="244" name="Google Shape;244;p30"/>
          <p:cNvSpPr/>
          <p:nvPr/>
        </p:nvSpPr>
        <p:spPr>
          <a:xfrm>
            <a:off x="7017306" y="590657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lang="en-US" sz="2200">
                <a:solidFill>
                  <a:srgbClr val="404155"/>
                </a:solidFill>
                <a:latin typeface="Rockwell"/>
                <a:ea typeface="Rockwell"/>
                <a:cs typeface="Rockwell"/>
                <a:sym typeface="Rockwell"/>
              </a:rPr>
              <a:t>Recommendation</a:t>
            </a:r>
            <a:endParaRPr sz="22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45" name="Google Shape;245;p30"/>
          <p:cNvSpPr/>
          <p:nvPr/>
        </p:nvSpPr>
        <p:spPr>
          <a:xfrm>
            <a:off x="7017306" y="6396990"/>
            <a:ext cx="6819305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>
                <a:solidFill>
                  <a:srgbClr val="404155"/>
                </a:solidFill>
              </a:rPr>
              <a:t>Encourage AI adoption in healthcare systems worldwide to improve health outcomes.</a:t>
            </a:r>
            <a:endParaRPr sz="1750">
              <a:solidFill>
                <a:schemeClr val="dk1"/>
              </a:solidFill>
            </a:endParaRPr>
          </a:p>
        </p:txBody>
      </p:sp>
      <p:sp>
        <p:nvSpPr>
          <p:cNvPr id="246" name="Google Shape;246;p30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52" name="Google Shape;25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1"/>
          <p:cNvSpPr/>
          <p:nvPr/>
        </p:nvSpPr>
        <p:spPr>
          <a:xfrm>
            <a:off x="793790" y="2049423"/>
            <a:ext cx="7556421" cy="14175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lang="en-US" sz="4450">
                <a:solidFill>
                  <a:srgbClr val="1B1B27"/>
                </a:solidFill>
                <a:latin typeface="Rockwell"/>
                <a:ea typeface="Rockwell"/>
                <a:cs typeface="Rockwell"/>
                <a:sym typeface="Rockwell"/>
              </a:rPr>
              <a:t>Appendix: Data Preparation and Tools</a:t>
            </a:r>
            <a:endParaRPr sz="44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preencoded.png" id="254" name="Google Shape;254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3790" y="380714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1"/>
          <p:cNvSpPr/>
          <p:nvPr/>
        </p:nvSpPr>
        <p:spPr>
          <a:xfrm>
            <a:off x="793790" y="460093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lang="en-US" sz="2200">
                <a:solidFill>
                  <a:srgbClr val="404155"/>
                </a:solidFill>
                <a:latin typeface="Rockwell"/>
                <a:ea typeface="Rockwell"/>
                <a:cs typeface="Rockwell"/>
                <a:sym typeface="Rockwell"/>
              </a:rPr>
              <a:t>Data Cleaning</a:t>
            </a:r>
            <a:endParaRPr sz="22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6" name="Google Shape;256;p31"/>
          <p:cNvSpPr/>
          <p:nvPr/>
        </p:nvSpPr>
        <p:spPr>
          <a:xfrm>
            <a:off x="793790" y="5091351"/>
            <a:ext cx="360807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>
                <a:solidFill>
                  <a:srgbClr val="404155"/>
                </a:solidFill>
              </a:rPr>
              <a:t>Manual cleaning of the dataset</a:t>
            </a:r>
            <a:r>
              <a:rPr lang="en-US" sz="1750">
                <a:solidFill>
                  <a:srgbClr val="404155"/>
                </a:solidFill>
              </a:rPr>
              <a:t> for AI Index and World Health Data preparation.</a:t>
            </a:r>
            <a:endParaRPr sz="1750">
              <a:solidFill>
                <a:schemeClr val="dk1"/>
              </a:solidFill>
            </a:endParaRPr>
          </a:p>
        </p:txBody>
      </p:sp>
      <p:pic>
        <p:nvPicPr>
          <p:cNvPr descr="preencoded.png" id="257" name="Google Shape;257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2021" y="3807143"/>
            <a:ext cx="566976" cy="56697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1"/>
          <p:cNvSpPr/>
          <p:nvPr/>
        </p:nvSpPr>
        <p:spPr>
          <a:xfrm>
            <a:off x="4742021" y="4600932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lang="en-US" sz="2200">
                <a:solidFill>
                  <a:srgbClr val="404155"/>
                </a:solidFill>
                <a:latin typeface="Rockwell"/>
                <a:ea typeface="Rockwell"/>
                <a:cs typeface="Rockwell"/>
                <a:sym typeface="Rockwell"/>
              </a:rPr>
              <a:t>Visualization</a:t>
            </a:r>
            <a:endParaRPr sz="22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59" name="Google Shape;259;p31"/>
          <p:cNvSpPr/>
          <p:nvPr/>
        </p:nvSpPr>
        <p:spPr>
          <a:xfrm>
            <a:off x="4742021" y="5091351"/>
            <a:ext cx="360818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>
                <a:solidFill>
                  <a:srgbClr val="404155"/>
                </a:solidFill>
              </a:rPr>
              <a:t>D3.js and JavaScript </a:t>
            </a:r>
            <a:endParaRPr sz="1750">
              <a:solidFill>
                <a:schemeClr val="dk1"/>
              </a:solidFill>
            </a:endParaRPr>
          </a:p>
        </p:txBody>
      </p:sp>
      <p:sp>
        <p:nvSpPr>
          <p:cNvPr id="260" name="Google Shape;260;p31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/>
          <p:nvPr/>
        </p:nvSpPr>
        <p:spPr>
          <a:xfrm>
            <a:off x="585627" y="1152386"/>
            <a:ext cx="9123452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Conclusion</a:t>
            </a:r>
            <a:endParaRPr b="1" sz="2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>
                <a:solidFill>
                  <a:schemeClr val="dk1"/>
                </a:solidFill>
              </a:rPr>
              <a:t>Summary:</a:t>
            </a:r>
            <a:endParaRPr sz="2800">
              <a:solidFill>
                <a:schemeClr val="dk1"/>
              </a:solidFill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0" lang="en-US" sz="2800" u="none" cap="none" strike="noStrike">
                <a:solidFill>
                  <a:schemeClr val="dk1"/>
                </a:solidFill>
              </a:rPr>
              <a:t>AI has the potential to revolutionize healthcare by improving disease prediction and health statistics.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0" lang="en-US" sz="2800" u="none" cap="none" strike="noStrike">
                <a:solidFill>
                  <a:schemeClr val="dk1"/>
                </a:solidFill>
              </a:rPr>
              <a:t>Countries with higher AI capabilities tend to have better health outcomes.</a:t>
            </a:r>
            <a:endParaRPr i="0" sz="2800" u="none" cap="none" strike="noStrike">
              <a:solidFill>
                <a:schemeClr val="dk1"/>
              </a:solidFill>
            </a:endParaRPr>
          </a:p>
          <a:p>
            <a:pPr indent="-1079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i="0" sz="2800" u="none" cap="none" strike="noStrike">
              <a:solidFill>
                <a:schemeClr val="dk1"/>
              </a:solidFill>
            </a:endParaRPr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</a:rPr>
              <a:t>Future Work:</a:t>
            </a:r>
            <a:r>
              <a:rPr lang="en-US" sz="2800">
                <a:solidFill>
                  <a:schemeClr val="dk1"/>
                </a:solidFill>
              </a:rPr>
              <a:t> Explore other factors influencing health statistics by </a:t>
            </a:r>
            <a:r>
              <a:rPr lang="en-US" sz="2800">
                <a:solidFill>
                  <a:schemeClr val="dk1"/>
                </a:solidFill>
              </a:rPr>
              <a:t>visualizing</a:t>
            </a:r>
            <a:r>
              <a:rPr lang="en-US" sz="2800">
                <a:solidFill>
                  <a:schemeClr val="dk1"/>
                </a:solidFill>
              </a:rPr>
              <a:t> data in different forms.</a:t>
            </a:r>
            <a:endParaRPr i="0" sz="2800">
              <a:solidFill>
                <a:schemeClr val="dk1"/>
              </a:solidFill>
            </a:endParaRPr>
          </a:p>
        </p:txBody>
      </p:sp>
      <p:sp>
        <p:nvSpPr>
          <p:cNvPr id="266" name="Google Shape;266;p3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7" name="Google Shape;267;p32"/>
          <p:cNvSpPr/>
          <p:nvPr/>
        </p:nvSpPr>
        <p:spPr>
          <a:xfrm>
            <a:off x="826513" y="6307470"/>
            <a:ext cx="73152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Sources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b="1" lang="en-US" sz="1800">
                <a:solidFill>
                  <a:schemeClr val="dk1"/>
                </a:solidFill>
              </a:rPr>
              <a:t>Data Sources:</a:t>
            </a:r>
            <a:endParaRPr sz="1800">
              <a:solidFill>
                <a:schemeClr val="dk1"/>
              </a:solidFill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</a:rPr>
              <a:t>AI Index Dataset (2022).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i="0" lang="en-US" sz="1800" u="none" cap="none" strike="noStrike">
                <a:solidFill>
                  <a:schemeClr val="dk1"/>
                </a:solidFill>
              </a:rPr>
              <a:t>World Health Dataset (2022-2023).</a:t>
            </a:r>
            <a:endParaRPr i="0" sz="18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3" name="Google Shape;273;p33"/>
          <p:cNvSpPr txBox="1"/>
          <p:nvPr/>
        </p:nvSpPr>
        <p:spPr>
          <a:xfrm>
            <a:off x="3640600" y="2707500"/>
            <a:ext cx="6348000" cy="21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THANK YOU!</a:t>
            </a:r>
            <a:endParaRPr sz="72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6042175" y="3717075"/>
            <a:ext cx="8612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/>
          <p:nvPr/>
        </p:nvSpPr>
        <p:spPr>
          <a:xfrm>
            <a:off x="698642" y="988403"/>
            <a:ext cx="9452225" cy="6186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</a:rPr>
              <a:t>Table of Contents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</a:endParaRPr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Introduction</a:t>
            </a:r>
            <a:endParaRPr/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Problem Statement</a:t>
            </a:r>
            <a:endParaRPr/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Solution: AI in Healthcare</a:t>
            </a:r>
            <a:endParaRPr/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Datasets Overview</a:t>
            </a:r>
            <a:endParaRPr/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Methodology</a:t>
            </a:r>
            <a:endParaRPr/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Data Visualization: Bubble Chart</a:t>
            </a:r>
            <a:endParaRPr/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Correlation Analysis</a:t>
            </a:r>
            <a:endParaRPr/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Conclusion</a:t>
            </a:r>
            <a:endParaRPr/>
          </a:p>
          <a:p>
            <a:pPr indent="-2286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AutoNum type="arabicPeriod"/>
            </a:pPr>
            <a:r>
              <a:rPr lang="en-US" sz="3600">
                <a:solidFill>
                  <a:schemeClr val="dk1"/>
                </a:solidFill>
              </a:rPr>
              <a:t>Sources</a:t>
            </a:r>
            <a:endParaRPr i="0" sz="3600">
              <a:solidFill>
                <a:schemeClr val="dk1"/>
              </a:solidFill>
            </a:endParaRPr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/>
        </p:nvSpPr>
        <p:spPr>
          <a:xfrm>
            <a:off x="201548" y="1878653"/>
            <a:ext cx="9852900" cy="5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</a:rPr>
              <a:t>Introduction</a:t>
            </a:r>
            <a:endParaRPr sz="700"/>
          </a:p>
          <a:p>
            <a:pPr indent="-1841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</a:pPr>
            <a:r>
              <a:rPr b="1" lang="en-US" sz="2900">
                <a:solidFill>
                  <a:schemeClr val="dk1"/>
                </a:solidFill>
              </a:rPr>
              <a:t>Objective:</a:t>
            </a:r>
            <a:r>
              <a:rPr lang="en-US" sz="2900">
                <a:solidFill>
                  <a:schemeClr val="dk1"/>
                </a:solidFill>
              </a:rPr>
              <a:t> Explore the correlation between AI adoption and improved health statistics globally.</a:t>
            </a:r>
            <a:endParaRPr sz="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-1841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</a:pPr>
            <a:r>
              <a:rPr b="1" lang="en-US" sz="2900">
                <a:solidFill>
                  <a:schemeClr val="dk1"/>
                </a:solidFill>
              </a:rPr>
              <a:t>Focus:</a:t>
            </a:r>
            <a:r>
              <a:rPr lang="en-US" sz="2900">
                <a:solidFill>
                  <a:schemeClr val="dk1"/>
                </a:solidFill>
              </a:rPr>
              <a:t> Use AI to predict diseases and enhance health outcomes.</a:t>
            </a:r>
            <a:endParaRPr sz="7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2900">
              <a:solidFill>
                <a:schemeClr val="dk1"/>
              </a:solidFill>
            </a:endParaRPr>
          </a:p>
          <a:p>
            <a:pPr indent="-18415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Char char="•"/>
            </a:pPr>
            <a:r>
              <a:rPr b="1" lang="en-US" sz="2900">
                <a:solidFill>
                  <a:schemeClr val="dk1"/>
                </a:solidFill>
              </a:rPr>
              <a:t>Key Question:</a:t>
            </a:r>
            <a:r>
              <a:rPr lang="en-US" sz="2900">
                <a:solidFill>
                  <a:schemeClr val="dk1"/>
                </a:solidFill>
              </a:rPr>
              <a:t> Is there a relationship between a country's AI capabilities and its health statistics?</a:t>
            </a:r>
            <a:endParaRPr i="0" sz="2900">
              <a:solidFill>
                <a:schemeClr val="dk1"/>
              </a:solidFill>
            </a:endParaRPr>
          </a:p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/>
          <p:nvPr/>
        </p:nvSpPr>
        <p:spPr>
          <a:xfrm>
            <a:off x="793790" y="2539960"/>
            <a:ext cx="8851821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lang="en-US" sz="4450">
                <a:solidFill>
                  <a:srgbClr val="1B1B27"/>
                </a:solidFill>
                <a:latin typeface="Rockwell"/>
                <a:ea typeface="Rockwell"/>
                <a:cs typeface="Rockwell"/>
                <a:sym typeface="Rockwell"/>
              </a:rPr>
              <a:t>Problem Statement and Objective</a:t>
            </a:r>
            <a:endParaRPr sz="44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4" name="Google Shape;144;p24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Corben"/>
              <a:buNone/>
            </a:pPr>
            <a:r>
              <a:rPr lang="en-US" sz="2200">
                <a:solidFill>
                  <a:srgbClr val="1B1B27"/>
                </a:solidFill>
                <a:latin typeface="Rockwell"/>
                <a:ea typeface="Rockwell"/>
                <a:cs typeface="Rockwell"/>
                <a:sym typeface="Rockwell"/>
              </a:rPr>
              <a:t>Problem</a:t>
            </a:r>
            <a:endParaRPr sz="22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>
                <a:solidFill>
                  <a:srgbClr val="404155"/>
                </a:solidFill>
              </a:rPr>
              <a:t>Global health systems face challenges in disease prediction and health statistics. Delayed diagnosis hinders effective healthcare delivery.</a:t>
            </a:r>
            <a:endParaRPr sz="1750">
              <a:solidFill>
                <a:schemeClr val="dk1"/>
              </a:solidFill>
            </a:endParaRPr>
          </a:p>
        </p:txBody>
      </p:sp>
      <p:sp>
        <p:nvSpPr>
          <p:cNvPr id="146" name="Google Shape;146;p24"/>
          <p:cNvSpPr/>
          <p:nvPr/>
        </p:nvSpPr>
        <p:spPr>
          <a:xfrm>
            <a:off x="7599521" y="381571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200"/>
              <a:buFont typeface="Corben"/>
              <a:buNone/>
            </a:pPr>
            <a:r>
              <a:rPr lang="en-US" sz="2200">
                <a:solidFill>
                  <a:srgbClr val="1B1B27"/>
                </a:solidFill>
                <a:latin typeface="Rockwell"/>
                <a:ea typeface="Rockwell"/>
                <a:cs typeface="Rockwell"/>
                <a:sym typeface="Rockwell"/>
              </a:rPr>
              <a:t>Objective</a:t>
            </a:r>
            <a:endParaRPr sz="22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47" name="Google Shape;147;p2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>
                <a:solidFill>
                  <a:srgbClr val="404155"/>
                </a:solidFill>
              </a:rPr>
              <a:t>Accelerate disease prediction and improve health statistics worldwide using AI.</a:t>
            </a:r>
            <a:endParaRPr sz="1750">
              <a:solidFill>
                <a:schemeClr val="dk1"/>
              </a:solidFill>
            </a:endParaRPr>
          </a:p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4" name="Google Shape;154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5"/>
          <p:cNvSpPr/>
          <p:nvPr/>
        </p:nvSpPr>
        <p:spPr>
          <a:xfrm>
            <a:off x="6280190" y="1085493"/>
            <a:ext cx="650200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lang="en-US" sz="4450">
                <a:solidFill>
                  <a:srgbClr val="1B1B27"/>
                </a:solidFill>
                <a:latin typeface="Rockwell"/>
                <a:ea typeface="Rockwell"/>
                <a:cs typeface="Rockwell"/>
                <a:sym typeface="Rockwell"/>
              </a:rPr>
              <a:t>Solution and Hypothesis</a:t>
            </a:r>
            <a:endParaRPr sz="44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pic>
        <p:nvPicPr>
          <p:cNvPr descr="preencoded.png" id="156" name="Google Shape;156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0190" y="2134433"/>
            <a:ext cx="1134070" cy="16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/>
          <p:nvPr/>
        </p:nvSpPr>
        <p:spPr>
          <a:xfrm>
            <a:off x="7754422" y="236124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lang="en-US" sz="2200">
                <a:solidFill>
                  <a:srgbClr val="404155"/>
                </a:solidFill>
                <a:latin typeface="Rockwell"/>
                <a:ea typeface="Rockwell"/>
                <a:cs typeface="Rockwell"/>
                <a:sym typeface="Rockwell"/>
              </a:rPr>
              <a:t>Leverage AI</a:t>
            </a:r>
            <a:endParaRPr sz="22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7754422" y="2851666"/>
            <a:ext cx="608218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>
                <a:solidFill>
                  <a:srgbClr val="404155"/>
                </a:solidFill>
              </a:rPr>
              <a:t>Identify health problems and create solutions to overcome obstacles.</a:t>
            </a:r>
            <a:endParaRPr sz="1750">
              <a:solidFill>
                <a:schemeClr val="dk1"/>
              </a:solidFill>
            </a:endParaRPr>
          </a:p>
        </p:txBody>
      </p:sp>
      <p:pic>
        <p:nvPicPr>
          <p:cNvPr descr="preencoded.png" id="159" name="Google Shape;15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80190" y="3804285"/>
            <a:ext cx="1134070" cy="16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5"/>
          <p:cNvSpPr/>
          <p:nvPr/>
        </p:nvSpPr>
        <p:spPr>
          <a:xfrm>
            <a:off x="7754422" y="403109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lang="en-US" sz="2200">
                <a:solidFill>
                  <a:srgbClr val="404155"/>
                </a:solidFill>
                <a:latin typeface="Rockwell"/>
                <a:ea typeface="Rockwell"/>
                <a:cs typeface="Rockwell"/>
                <a:sym typeface="Rockwell"/>
              </a:rPr>
              <a:t>Analyze Data</a:t>
            </a:r>
            <a:endParaRPr sz="22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1" name="Google Shape;161;p25"/>
          <p:cNvSpPr/>
          <p:nvPr/>
        </p:nvSpPr>
        <p:spPr>
          <a:xfrm>
            <a:off x="7754422" y="4521517"/>
            <a:ext cx="608218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>
                <a:solidFill>
                  <a:srgbClr val="404155"/>
                </a:solidFill>
              </a:rPr>
              <a:t>Use AI to analyze health data and predict disease outbreaks.</a:t>
            </a:r>
            <a:endParaRPr sz="1750">
              <a:solidFill>
                <a:schemeClr val="dk1"/>
              </a:solidFill>
            </a:endParaRPr>
          </a:p>
        </p:txBody>
      </p:sp>
      <p:pic>
        <p:nvPicPr>
          <p:cNvPr descr="preencoded.png" id="162" name="Google Shape;162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80190" y="5474137"/>
            <a:ext cx="1134070" cy="166985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/>
          <p:nvPr/>
        </p:nvSpPr>
        <p:spPr>
          <a:xfrm>
            <a:off x="7754422" y="5700951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lang="en-US" sz="2200">
                <a:solidFill>
                  <a:srgbClr val="404155"/>
                </a:solidFill>
                <a:latin typeface="Rockwell"/>
                <a:ea typeface="Rockwell"/>
                <a:cs typeface="Rockwell"/>
                <a:sym typeface="Rockwell"/>
              </a:rPr>
              <a:t>Hypothesis</a:t>
            </a:r>
            <a:endParaRPr sz="22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7754422" y="6191369"/>
            <a:ext cx="6082189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>
                <a:solidFill>
                  <a:srgbClr val="404155"/>
                </a:solidFill>
              </a:rPr>
              <a:t>Countries with higher AI adoption may have better health outcomes.</a:t>
            </a:r>
            <a:endParaRPr sz="1750">
              <a:solidFill>
                <a:schemeClr val="dk1"/>
              </a:solidFill>
            </a:endParaRPr>
          </a:p>
        </p:txBody>
      </p:sp>
      <p:sp>
        <p:nvSpPr>
          <p:cNvPr id="165" name="Google Shape;165;p25"/>
          <p:cNvSpPr/>
          <p:nvPr/>
        </p:nvSpPr>
        <p:spPr>
          <a:xfrm>
            <a:off x="6369978" y="7228286"/>
            <a:ext cx="73152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</a:rPr>
              <a:t>AI Index (2022):</a:t>
            </a:r>
            <a:r>
              <a:rPr lang="en-US" sz="1400">
                <a:solidFill>
                  <a:schemeClr val="dk1"/>
                </a:solidFill>
              </a:rPr>
              <a:t> Measures AI capabilities across countries.</a:t>
            </a:r>
            <a:endParaRPr sz="14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  <a:p>
            <a:pPr indent="-889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1" lang="en-US" sz="1400">
                <a:solidFill>
                  <a:schemeClr val="dk1"/>
                </a:solidFill>
              </a:rPr>
              <a:t>World Health Data (2022-2023):</a:t>
            </a:r>
            <a:r>
              <a:rPr lang="en-US" sz="1400">
                <a:solidFill>
                  <a:schemeClr val="dk1"/>
                </a:solidFill>
              </a:rPr>
              <a:t> Provides health expenditure and life expectancy metrics</a:t>
            </a:r>
            <a:endParaRPr i="0" sz="1400">
              <a:solidFill>
                <a:schemeClr val="dk1"/>
              </a:solidFill>
            </a:endParaRPr>
          </a:p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2" name="Google Shape;17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/>
          <p:nvPr/>
        </p:nvSpPr>
        <p:spPr>
          <a:xfrm>
            <a:off x="793790" y="1791772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lang="en-US" sz="4450">
                <a:solidFill>
                  <a:srgbClr val="1B1B27"/>
                </a:solidFill>
                <a:latin typeface="Rockwell"/>
                <a:ea typeface="Rockwell"/>
                <a:cs typeface="Rockwell"/>
                <a:sym typeface="Rockwell"/>
              </a:rPr>
              <a:t>Data Sources</a:t>
            </a:r>
            <a:endParaRPr sz="44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4" name="Google Shape;174;p26"/>
          <p:cNvSpPr/>
          <p:nvPr/>
        </p:nvSpPr>
        <p:spPr>
          <a:xfrm>
            <a:off x="793790" y="2840712"/>
            <a:ext cx="7556421" cy="1685092"/>
          </a:xfrm>
          <a:prstGeom prst="roundRect">
            <a:avLst>
              <a:gd fmla="val 5654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6"/>
          <p:cNvSpPr/>
          <p:nvPr/>
        </p:nvSpPr>
        <p:spPr>
          <a:xfrm>
            <a:off x="1028224" y="307514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lang="en-US" sz="2200">
                <a:solidFill>
                  <a:srgbClr val="404155"/>
                </a:solidFill>
                <a:latin typeface="Rockwell"/>
                <a:ea typeface="Rockwell"/>
                <a:cs typeface="Rockwell"/>
                <a:sym typeface="Rockwell"/>
              </a:rPr>
              <a:t>AI Index Data (2022)</a:t>
            </a:r>
            <a:endParaRPr sz="22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1028224" y="3565565"/>
            <a:ext cx="7087553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>
                <a:solidFill>
                  <a:srgbClr val="404155"/>
                </a:solidFill>
              </a:rPr>
              <a:t>Measures AI adoption across countries based on Talent, Infrastructure, Research, and Government Strategy.</a:t>
            </a:r>
            <a:endParaRPr sz="1750">
              <a:solidFill>
                <a:schemeClr val="dk1"/>
              </a:solidFill>
            </a:endParaRPr>
          </a:p>
        </p:txBody>
      </p:sp>
      <p:sp>
        <p:nvSpPr>
          <p:cNvPr id="177" name="Google Shape;177;p26"/>
          <p:cNvSpPr/>
          <p:nvPr/>
        </p:nvSpPr>
        <p:spPr>
          <a:xfrm>
            <a:off x="793790" y="4752618"/>
            <a:ext cx="7556421" cy="1685092"/>
          </a:xfrm>
          <a:prstGeom prst="roundRect">
            <a:avLst>
              <a:gd fmla="val 5654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6"/>
          <p:cNvSpPr/>
          <p:nvPr/>
        </p:nvSpPr>
        <p:spPr>
          <a:xfrm>
            <a:off x="1028224" y="4987052"/>
            <a:ext cx="3390424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lang="en-US" sz="2200">
                <a:solidFill>
                  <a:srgbClr val="404155"/>
                </a:solidFill>
                <a:latin typeface="Rockwell"/>
                <a:ea typeface="Rockwell"/>
                <a:cs typeface="Rockwell"/>
                <a:sym typeface="Rockwell"/>
              </a:rPr>
              <a:t>World Health Data </a:t>
            </a:r>
            <a:endParaRPr sz="22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79" name="Google Shape;179;p26"/>
          <p:cNvSpPr/>
          <p:nvPr/>
        </p:nvSpPr>
        <p:spPr>
          <a:xfrm>
            <a:off x="1028249" y="5526683"/>
            <a:ext cx="70875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>
                <a:solidFill>
                  <a:srgbClr val="404155"/>
                </a:solidFill>
              </a:rPr>
              <a:t>Includes health expenditure (% of GDP) and life expectancy for each country.</a:t>
            </a:r>
            <a:endParaRPr sz="1750">
              <a:solidFill>
                <a:schemeClr val="dk1"/>
              </a:solidFill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914400" y="6908050"/>
            <a:ext cx="73152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793725" y="6664525"/>
            <a:ext cx="7556400" cy="1026600"/>
          </a:xfrm>
          <a:prstGeom prst="roundRect">
            <a:avLst>
              <a:gd fmla="val 5654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Cleaning &amp; Preparation: 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Both datasets were cleaned and prepared for data visualisation and analysis.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88" name="Google Shape;18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/>
          <p:nvPr/>
        </p:nvSpPr>
        <p:spPr>
          <a:xfrm>
            <a:off x="6280190" y="1221581"/>
            <a:ext cx="5670590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Corben"/>
              <a:buNone/>
            </a:pPr>
            <a:r>
              <a:rPr lang="en-US" sz="4450">
                <a:solidFill>
                  <a:srgbClr val="1B1B27"/>
                </a:solidFill>
                <a:latin typeface="Rockwell"/>
                <a:ea typeface="Rockwell"/>
                <a:cs typeface="Rockwell"/>
                <a:sym typeface="Rockwell"/>
              </a:rPr>
              <a:t>Methodology</a:t>
            </a:r>
            <a:endParaRPr sz="44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0" name="Google Shape;190;p27"/>
          <p:cNvSpPr/>
          <p:nvPr/>
        </p:nvSpPr>
        <p:spPr>
          <a:xfrm>
            <a:off x="6605111" y="2270522"/>
            <a:ext cx="30480" cy="4737378"/>
          </a:xfrm>
          <a:prstGeom prst="roundRect">
            <a:avLst>
              <a:gd fmla="val 312558" name="adj"/>
            </a:avLst>
          </a:prstGeom>
          <a:solidFill>
            <a:srgbClr val="B8BF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6845022" y="2765584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B8BF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7"/>
          <p:cNvSpPr/>
          <p:nvPr/>
        </p:nvSpPr>
        <p:spPr>
          <a:xfrm>
            <a:off x="6365200" y="2525673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/>
          <p:nvPr/>
        </p:nvSpPr>
        <p:spPr>
          <a:xfrm>
            <a:off x="6570107" y="2610683"/>
            <a:ext cx="100489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Corben"/>
              <a:buNone/>
            </a:pPr>
            <a:r>
              <a:rPr lang="en-US" sz="26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1</a:t>
            </a:r>
            <a:endParaRPr sz="26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4" name="Google Shape;194;p27"/>
          <p:cNvSpPr/>
          <p:nvPr/>
        </p:nvSpPr>
        <p:spPr>
          <a:xfrm>
            <a:off x="7867888" y="2497336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lang="en-US" sz="2200">
                <a:solidFill>
                  <a:srgbClr val="404155"/>
                </a:solidFill>
                <a:latin typeface="Rockwell"/>
                <a:ea typeface="Rockwell"/>
                <a:cs typeface="Rockwell"/>
                <a:sym typeface="Rockwell"/>
              </a:rPr>
              <a:t>Step 1</a:t>
            </a:r>
            <a:endParaRPr sz="22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5" name="Google Shape;195;p27"/>
          <p:cNvSpPr/>
          <p:nvPr/>
        </p:nvSpPr>
        <p:spPr>
          <a:xfrm>
            <a:off x="7867888" y="2987754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>
                <a:solidFill>
                  <a:srgbClr val="404155"/>
                </a:solidFill>
              </a:rPr>
              <a:t>Merge AI Index and World Health Data by country.</a:t>
            </a:r>
            <a:endParaRPr sz="1750">
              <a:solidFill>
                <a:schemeClr val="dk1"/>
              </a:solidFill>
            </a:endParaRPr>
          </a:p>
        </p:txBody>
      </p:sp>
      <p:sp>
        <p:nvSpPr>
          <p:cNvPr id="196" name="Google Shape;196;p27"/>
          <p:cNvSpPr/>
          <p:nvPr/>
        </p:nvSpPr>
        <p:spPr>
          <a:xfrm>
            <a:off x="6845022" y="4299347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B8BF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6365200" y="4059436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7"/>
          <p:cNvSpPr/>
          <p:nvPr/>
        </p:nvSpPr>
        <p:spPr>
          <a:xfrm>
            <a:off x="6531650" y="4144447"/>
            <a:ext cx="177403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Corben"/>
              <a:buNone/>
            </a:pPr>
            <a:r>
              <a:rPr lang="en-US" sz="26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2</a:t>
            </a:r>
            <a:endParaRPr sz="26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199" name="Google Shape;199;p27"/>
          <p:cNvSpPr/>
          <p:nvPr/>
        </p:nvSpPr>
        <p:spPr>
          <a:xfrm>
            <a:off x="7867888" y="403109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lang="en-US" sz="2200">
                <a:solidFill>
                  <a:srgbClr val="404155"/>
                </a:solidFill>
                <a:latin typeface="Rockwell"/>
                <a:ea typeface="Rockwell"/>
                <a:cs typeface="Rockwell"/>
                <a:sym typeface="Rockwell"/>
              </a:rPr>
              <a:t>Step 2</a:t>
            </a:r>
            <a:endParaRPr sz="22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0" name="Google Shape;200;p27"/>
          <p:cNvSpPr/>
          <p:nvPr/>
        </p:nvSpPr>
        <p:spPr>
          <a:xfrm>
            <a:off x="7867888" y="4521517"/>
            <a:ext cx="5968722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>
                <a:solidFill>
                  <a:srgbClr val="404155"/>
                </a:solidFill>
              </a:rPr>
              <a:t>Analyze correlation between AI adoption and health outcomes.</a:t>
            </a:r>
            <a:endParaRPr sz="1750">
              <a:solidFill>
                <a:schemeClr val="dk1"/>
              </a:solidFill>
            </a:endParaRPr>
          </a:p>
        </p:txBody>
      </p:sp>
      <p:sp>
        <p:nvSpPr>
          <p:cNvPr id="201" name="Google Shape;201;p27"/>
          <p:cNvSpPr/>
          <p:nvPr/>
        </p:nvSpPr>
        <p:spPr>
          <a:xfrm>
            <a:off x="6845022" y="6196013"/>
            <a:ext cx="793790" cy="30480"/>
          </a:xfrm>
          <a:prstGeom prst="roundRect">
            <a:avLst>
              <a:gd fmla="val 312558" name="adj"/>
            </a:avLst>
          </a:prstGeom>
          <a:solidFill>
            <a:srgbClr val="B8BF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>
            <a:off x="6365200" y="5956102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D2D9F9"/>
          </a:solidFill>
          <a:ln cap="flat" cmpd="sng" w="9525">
            <a:solidFill>
              <a:srgbClr val="B8BF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7"/>
          <p:cNvSpPr/>
          <p:nvPr/>
        </p:nvSpPr>
        <p:spPr>
          <a:xfrm>
            <a:off x="6524744" y="6041112"/>
            <a:ext cx="191095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Corben"/>
              <a:buNone/>
            </a:pPr>
            <a:r>
              <a:rPr lang="en-US" sz="2650">
                <a:solidFill>
                  <a:srgbClr val="404155"/>
                </a:solidFill>
                <a:latin typeface="Corben"/>
                <a:ea typeface="Corben"/>
                <a:cs typeface="Corben"/>
                <a:sym typeface="Corben"/>
              </a:rPr>
              <a:t>3</a:t>
            </a:r>
            <a:endParaRPr sz="265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4" name="Google Shape;204;p27"/>
          <p:cNvSpPr/>
          <p:nvPr/>
        </p:nvSpPr>
        <p:spPr>
          <a:xfrm>
            <a:off x="7867888" y="5927765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200"/>
              <a:buFont typeface="Corben"/>
              <a:buNone/>
            </a:pPr>
            <a:r>
              <a:rPr lang="en-US" sz="2200">
                <a:solidFill>
                  <a:srgbClr val="404155"/>
                </a:solidFill>
                <a:latin typeface="Rockwell"/>
                <a:ea typeface="Rockwell"/>
                <a:cs typeface="Rockwell"/>
                <a:sym typeface="Rockwell"/>
              </a:rPr>
              <a:t>Step 3</a:t>
            </a:r>
            <a:endParaRPr sz="22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7867888" y="6418183"/>
            <a:ext cx="5968722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lang="en-US" sz="1750">
                <a:solidFill>
                  <a:srgbClr val="404155"/>
                </a:solidFill>
              </a:rPr>
              <a:t>Visualize data using a bubble chart.</a:t>
            </a:r>
            <a:endParaRPr sz="1750">
              <a:solidFill>
                <a:schemeClr val="dk1"/>
              </a:solidFill>
            </a:endParaRPr>
          </a:p>
        </p:txBody>
      </p:sp>
      <p:sp>
        <p:nvSpPr>
          <p:cNvPr id="206" name="Google Shape;206;p27"/>
          <p:cNvSpPr/>
          <p:nvPr/>
        </p:nvSpPr>
        <p:spPr>
          <a:xfrm>
            <a:off x="7867900" y="6721076"/>
            <a:ext cx="73152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</a:rPr>
              <a:t>X-axis:</a:t>
            </a:r>
            <a:r>
              <a:rPr lang="en-US" sz="1800">
                <a:solidFill>
                  <a:schemeClr val="dk1"/>
                </a:solidFill>
              </a:rPr>
              <a:t> Life expectancy.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</a:rPr>
              <a:t>Y-axis:</a:t>
            </a:r>
            <a:r>
              <a:rPr lang="en-US" sz="1800">
                <a:solidFill>
                  <a:schemeClr val="dk1"/>
                </a:solidFill>
              </a:rPr>
              <a:t> Health expenditure.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</a:rPr>
              <a:t>Bubble Size:</a:t>
            </a:r>
            <a:r>
              <a:rPr lang="en-US" sz="1800">
                <a:solidFill>
                  <a:schemeClr val="dk1"/>
                </a:solidFill>
              </a:rPr>
              <a:t> AI adoption score.</a:t>
            </a:r>
            <a:endParaRPr/>
          </a:p>
          <a:p>
            <a:pPr indent="-1143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lang="en-US" sz="1800">
                <a:solidFill>
                  <a:schemeClr val="dk1"/>
                </a:solidFill>
              </a:rPr>
              <a:t>Bubble Color:</a:t>
            </a:r>
            <a:r>
              <a:rPr lang="en-US" sz="1800">
                <a:solidFill>
                  <a:schemeClr val="dk1"/>
                </a:solidFill>
              </a:rPr>
              <a:t> Represents different countries.</a:t>
            </a:r>
            <a:endParaRPr i="0" sz="1800">
              <a:solidFill>
                <a:schemeClr val="dk1"/>
              </a:solidFill>
            </a:endParaRPr>
          </a:p>
        </p:txBody>
      </p:sp>
      <p:sp>
        <p:nvSpPr>
          <p:cNvPr id="207" name="Google Shape;207;p27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/>
          <p:nvPr/>
        </p:nvSpPr>
        <p:spPr>
          <a:xfrm>
            <a:off x="624840" y="490895"/>
            <a:ext cx="4463058" cy="557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1B1B27"/>
                </a:solidFill>
                <a:latin typeface="Rockwell"/>
                <a:ea typeface="Rockwell"/>
                <a:cs typeface="Rockwell"/>
                <a:sym typeface="Rockwell"/>
              </a:rPr>
              <a:t>Data Visualization </a:t>
            </a:r>
            <a:r>
              <a:rPr lang="en-US" sz="2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Bubble Chart</a:t>
            </a:r>
            <a:endParaRPr sz="1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ckwell"/>
              <a:buNone/>
            </a:pPr>
            <a:r>
              <a:t/>
            </a:r>
            <a:endParaRPr sz="35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14" name="Google Shape;214;p28"/>
          <p:cNvSpPr/>
          <p:nvPr/>
        </p:nvSpPr>
        <p:spPr>
          <a:xfrm>
            <a:off x="6895700" y="6465925"/>
            <a:ext cx="14571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Nobile"/>
              <a:buNone/>
            </a:pPr>
            <a:r>
              <a:rPr b="1" lang="en-US" sz="1400">
                <a:solidFill>
                  <a:srgbClr val="404155"/>
                </a:solidFill>
              </a:rPr>
              <a:t>Life Expectancy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215" name="Google Shape;215;p28"/>
          <p:cNvSpPr/>
          <p:nvPr/>
        </p:nvSpPr>
        <p:spPr>
          <a:xfrm>
            <a:off x="1767354" y="3543245"/>
            <a:ext cx="16350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Nobile"/>
              <a:buNone/>
            </a:pPr>
            <a:r>
              <a:rPr b="1" lang="en-US" sz="1400">
                <a:solidFill>
                  <a:srgbClr val="404155"/>
                </a:solidFill>
              </a:rPr>
              <a:t>Health </a:t>
            </a:r>
            <a:r>
              <a:rPr b="1" lang="en-US">
                <a:solidFill>
                  <a:srgbClr val="404155"/>
                </a:solidFill>
              </a:rPr>
              <a:t>Score</a:t>
            </a:r>
            <a:endParaRPr b="1" sz="1400">
              <a:solidFill>
                <a:schemeClr val="dk1"/>
              </a:solidFill>
            </a:endParaRPr>
          </a:p>
        </p:txBody>
      </p:sp>
      <p:sp>
        <p:nvSpPr>
          <p:cNvPr id="216" name="Google Shape;216;p28"/>
          <p:cNvSpPr/>
          <p:nvPr/>
        </p:nvSpPr>
        <p:spPr>
          <a:xfrm>
            <a:off x="10058088" y="6644432"/>
            <a:ext cx="1247400" cy="1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Nobile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217" name="Google Shape;217;p28"/>
          <p:cNvSpPr/>
          <p:nvPr/>
        </p:nvSpPr>
        <p:spPr>
          <a:xfrm>
            <a:off x="624840" y="7504033"/>
            <a:ext cx="13380720" cy="285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400"/>
              <a:buFont typeface="Nobile"/>
              <a:buNone/>
            </a:pPr>
            <a:r>
              <a:rPr lang="en-US" sz="1400">
                <a:solidFill>
                  <a:srgbClr val="404155"/>
                </a:solidFill>
              </a:rPr>
              <a:t>Bubble chart showing correlation between AI adoption, life expectancy, and health expenditure across countries.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218" name="Google Shape;2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425" y="1048822"/>
            <a:ext cx="9377446" cy="541401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8"/>
          <p:cNvSpPr/>
          <p:nvPr/>
        </p:nvSpPr>
        <p:spPr>
          <a:xfrm>
            <a:off x="2920950" y="1048825"/>
            <a:ext cx="1635000" cy="285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220" name="Google Shape;220;p28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/>
          <p:nvPr/>
        </p:nvSpPr>
        <p:spPr>
          <a:xfrm>
            <a:off x="647276" y="1419525"/>
            <a:ext cx="8856600" cy="48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rPr>
              <a:t>Correlation Analysis</a:t>
            </a:r>
            <a:endParaRPr b="1" sz="2800">
              <a:solidFill>
                <a:schemeClr val="dk1"/>
              </a:solidFill>
              <a:latin typeface="Rockwell"/>
              <a:ea typeface="Rockwell"/>
              <a:cs typeface="Rockwell"/>
              <a:sym typeface="Rockwel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en-US" sz="2800">
                <a:solidFill>
                  <a:schemeClr val="dk1"/>
                </a:solidFill>
              </a:rPr>
              <a:t>Key Findings:</a:t>
            </a:r>
            <a:endParaRPr sz="2800">
              <a:solidFill>
                <a:schemeClr val="dk1"/>
              </a:solidFill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0" lang="en-US" sz="2800" u="none" cap="none" strike="noStrike">
                <a:solidFill>
                  <a:schemeClr val="dk1"/>
                </a:solidFill>
              </a:rPr>
              <a:t>Countries with higher AI adoption (e.g., USA, China) tend to have better health statistics.</a:t>
            </a:r>
            <a:endParaRPr i="0" sz="2800" u="none" cap="none" strike="noStrike">
              <a:solidFill>
                <a:schemeClr val="dk1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i="0" lang="en-US" sz="2800" u="none" cap="none" strike="noStrike">
                <a:solidFill>
                  <a:schemeClr val="dk1"/>
                </a:solidFill>
              </a:rPr>
              <a:t>Some outliers may exist due to other factors (e.g. political situation, healthcare infrastructure, economic conditions).</a:t>
            </a:r>
            <a:endParaRPr i="0" sz="2800" u="none" cap="none" strike="noStrike">
              <a:solidFill>
                <a:schemeClr val="dk1"/>
              </a:solidFill>
            </a:endParaRPr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17780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1" lang="en-US" sz="2800">
                <a:solidFill>
                  <a:schemeClr val="dk1"/>
                </a:solidFill>
              </a:rPr>
              <a:t>Conclusion:</a:t>
            </a:r>
            <a:r>
              <a:rPr lang="en-US" sz="2800">
                <a:solidFill>
                  <a:schemeClr val="dk1"/>
                </a:solidFill>
              </a:rPr>
              <a:t> Positive correlation between AI adoption and improved health outcomes.</a:t>
            </a:r>
            <a:endParaRPr i="0" sz="2800">
              <a:solidFill>
                <a:schemeClr val="dk1"/>
              </a:solidFill>
            </a:endParaRPr>
          </a:p>
        </p:txBody>
      </p:sp>
      <p:sp>
        <p:nvSpPr>
          <p:cNvPr id="226" name="Google Shape;226;p29"/>
          <p:cNvSpPr txBox="1"/>
          <p:nvPr>
            <p:ph idx="12" type="sldNum"/>
          </p:nvPr>
        </p:nvSpPr>
        <p:spPr>
          <a:xfrm>
            <a:off x="13690854" y="7599761"/>
            <a:ext cx="877800" cy="63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